
<file path=[Content_Types].xml><?xml version="1.0" encoding="utf-8"?>
<Types xmlns="http://schemas.openxmlformats.org/package/2006/content-types">
  <Override PartName="/customXml/itemProps3.xml" ContentType="application/vnd.openxmlformats-officedocument.customXmlProperties+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customXml/itemProps2.xml" ContentType="application/vnd.openxmlformats-officedocument.customXmlProperties+xml"/>
  <Override PartName="/ppt/slideLayouts/slideLayout7.xml" ContentType="application/vnd.openxmlformats-officedocument.presentationml.slideLayout+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handoutMasterIdLst>
    <p:handoutMasterId r:id="rId10"/>
  </p:handoutMasterIdLst>
  <p:sldIdLst>
    <p:sldId id="257" r:id="rId5"/>
    <p:sldId id="258" r:id="rId6"/>
    <p:sldId id="261" r:id="rId7"/>
    <p:sldId id="262" r:id="rId8"/>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 xmlns:p15="http://schemas.microsoft.com/office/powerpoint/2012/main">
        <p15:guide id="1" orient="horz" pos="3897" userDrawn="1">
          <p15:clr>
            <a:srgbClr val="A4A3A4"/>
          </p15:clr>
        </p15:guide>
        <p15:guide id="2" orient="horz" pos="2947" userDrawn="1">
          <p15:clr>
            <a:srgbClr val="A4A3A4"/>
          </p15:clr>
        </p15:guide>
        <p15:guide id="3" orient="horz" pos="1920" userDrawn="1">
          <p15:clr>
            <a:srgbClr val="A4A3A4"/>
          </p15:clr>
        </p15:guide>
        <p15:guide id="4" orient="horz" pos="576" userDrawn="1">
          <p15:clr>
            <a:srgbClr val="A4A3A4"/>
          </p15:clr>
        </p15:guide>
        <p15:guide id="5" orient="horz" pos="142" userDrawn="1">
          <p15:clr>
            <a:srgbClr val="A4A3A4"/>
          </p15:clr>
        </p15:guide>
        <p15:guide id="6" orient="horz" pos="4181" userDrawn="1">
          <p15:clr>
            <a:srgbClr val="A4A3A4"/>
          </p15:clr>
        </p15:guide>
        <p15:guide id="7" orient="horz" pos="801" userDrawn="1">
          <p15:clr>
            <a:srgbClr val="A4A3A4"/>
          </p15:clr>
        </p15:guide>
        <p15:guide id="8" orient="horz" pos="2160" userDrawn="1">
          <p15:clr>
            <a:srgbClr val="A4A3A4"/>
          </p15:clr>
        </p15:guide>
        <p15:guide id="9" pos="4419" userDrawn="1">
          <p15:clr>
            <a:srgbClr val="A4A3A4"/>
          </p15:clr>
        </p15:guide>
        <p15:guide id="10" pos="3357" userDrawn="1">
          <p15:clr>
            <a:srgbClr val="A4A3A4"/>
          </p15:clr>
        </p15:guide>
        <p15:guide id="11" pos="264" userDrawn="1">
          <p15:clr>
            <a:srgbClr val="A4A3A4"/>
          </p15:clr>
        </p15:guide>
        <p15:guide id="12" pos="1359" userDrawn="1">
          <p15:clr>
            <a:srgbClr val="A4A3A4"/>
          </p15:clr>
        </p15:guide>
        <p15:guide id="13" pos="3485" userDrawn="1">
          <p15:clr>
            <a:srgbClr val="A4A3A4"/>
          </p15:clr>
        </p15:guide>
        <p15:guide id="14" pos="4541" userDrawn="1">
          <p15:clr>
            <a:srgbClr val="A4A3A4"/>
          </p15:clr>
        </p15:guide>
        <p15:guide id="15" pos="1239" userDrawn="1">
          <p15:clr>
            <a:srgbClr val="A4A3A4"/>
          </p15:clr>
        </p15:guide>
        <p15:guide id="16" pos="2280" userDrawn="1">
          <p15:clr>
            <a:srgbClr val="A4A3A4"/>
          </p15:clr>
        </p15:guide>
        <p15:guide id="17" pos="5496" userDrawn="1">
          <p15:clr>
            <a:srgbClr val="A4A3A4"/>
          </p15:clr>
        </p15:guide>
        <p15:guide id="18" pos="24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les, Christy" initials="MC" lastIdx="10" clrIdx="0"/>
  <p:cmAuthor id="1" name="STEWART COTTMAN" initials="" lastIdx="0" clrIdx="1"/>
  <p:cmAuthor id="2" name="Lisa Sallstrom" initials="LS" lastIdx="3" clrIdx="2">
    <p:extLst>
      <p:ext uri="{19B8F6BF-5375-455C-9EA6-DF929625EA0E}">
        <p15:presenceInfo xmlns="" xmlns:p15="http://schemas.microsoft.com/office/powerpoint/2012/main" userId="S-1-5-21-893905334-2693086330-2840819038-15350" providerId="AD"/>
      </p:ext>
    </p:extLst>
  </p:cmAuthor>
  <p:cmAuthor id="3" name="Cathy Iammartino" initials="CI" lastIdx="4" clrIdx="3">
    <p:extLst>
      <p:ext uri="{19B8F6BF-5375-455C-9EA6-DF929625EA0E}">
        <p15:presenceInfo xmlns="" xmlns:p15="http://schemas.microsoft.com/office/powerpoint/2012/main" userId="S-1-5-21-893905334-2693086330-2840819038-221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492F92"/>
    <a:srgbClr val="F8DAD0"/>
    <a:srgbClr val="FEE8D4"/>
    <a:srgbClr val="BCCADD"/>
    <a:srgbClr val="FBE9E3"/>
    <a:srgbClr val="FFF1E6"/>
    <a:srgbClr val="D9E0EB"/>
    <a:srgbClr val="EA7816"/>
    <a:srgbClr val="0C529B"/>
    <a:srgbClr val="FFCC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8657" autoAdjust="0"/>
  </p:normalViewPr>
  <p:slideViewPr>
    <p:cSldViewPr snapToGrid="0">
      <p:cViewPr>
        <p:scale>
          <a:sx n="86" d="100"/>
          <a:sy n="86" d="100"/>
        </p:scale>
        <p:origin x="-888" y="210"/>
      </p:cViewPr>
      <p:guideLst>
        <p:guide orient="horz" pos="3897"/>
        <p:guide orient="horz" pos="2947"/>
        <p:guide orient="horz" pos="1920"/>
        <p:guide orient="horz" pos="576"/>
        <p:guide orient="horz" pos="142"/>
        <p:guide orient="horz" pos="4181"/>
        <p:guide orient="horz" pos="801"/>
        <p:guide orient="horz" pos="2160"/>
        <p:guide pos="4419"/>
        <p:guide pos="3357"/>
        <p:guide pos="264"/>
        <p:guide pos="1359"/>
        <p:guide pos="3485"/>
        <p:guide pos="4541"/>
        <p:guide pos="1239"/>
        <p:guide pos="2280"/>
        <p:guide pos="5496"/>
        <p:guide pos="2420"/>
      </p:guideLst>
    </p:cSldViewPr>
  </p:slideViewPr>
  <p:outlineViewPr>
    <p:cViewPr>
      <p:scale>
        <a:sx n="33" d="100"/>
        <a:sy n="33" d="100"/>
      </p:scale>
      <p:origin x="0" y="1392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____4.xlsx"/></Relationships>
</file>

<file path=ppt/charts/chart1.xml><?xml version="1.0" encoding="utf-8"?>
<c:chartSpace xmlns:c="http://schemas.openxmlformats.org/drawingml/2006/chart" xmlns:a="http://schemas.openxmlformats.org/drawingml/2006/main" xmlns:r="http://schemas.openxmlformats.org/officeDocument/2006/relationships">
  <c:lang val="ko-KR"/>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solidFill>
                  <a:schemeClr val="bg2">
                    <a:lumMod val="10000"/>
                  </a:schemeClr>
                </a:solidFill>
              </a:rPr>
              <a:t>Sales</a:t>
            </a:r>
          </a:p>
        </c:rich>
      </c:tx>
      <c:spPr>
        <a:noFill/>
        <a:ln>
          <a:noFill/>
        </a:ln>
        <a:effectLst/>
      </c:spPr>
    </c:title>
    <c:plotArea>
      <c:layout/>
      <c:pieChart>
        <c:varyColors val="1"/>
        <c:ser>
          <c:idx val="0"/>
          <c:order val="0"/>
          <c:tx>
            <c:strRef>
              <c:f>Sheet1!$B$1</c:f>
              <c:strCache>
                <c:ptCount val="1"/>
                <c:pt idx="0">
                  <c:v>Sales</c:v>
                </c:pt>
              </c:strCache>
            </c:strRef>
          </c:tx>
          <c:dPt>
            <c:idx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D562-454E-8343-C4D6BDF24D6E}"/>
              </c:ext>
            </c:extLst>
          </c:dPt>
          <c:dPt>
            <c:idx val="1"/>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D562-454E-8343-C4D6BDF24D6E}"/>
              </c:ext>
            </c:extLst>
          </c:dPt>
          <c:dPt>
            <c:idx val="2"/>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D562-454E-8343-C4D6BDF24D6E}"/>
              </c:ext>
            </c:extLst>
          </c:dPt>
          <c:dPt>
            <c:idx val="3"/>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D562-454E-8343-C4D6BDF24D6E}"/>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8.2000000000000011</c:v>
                </c:pt>
                <c:pt idx="1">
                  <c:v>3.2</c:v>
                </c:pt>
                <c:pt idx="2">
                  <c:v>1.4</c:v>
                </c:pt>
                <c:pt idx="3">
                  <c:v>1.2</c:v>
                </c:pt>
              </c:numCache>
            </c:numRef>
          </c:val>
          <c:extLst xmlns:c16r2="http://schemas.microsoft.com/office/drawing/2015/06/chart">
            <c:ext xmlns:c16="http://schemas.microsoft.com/office/drawing/2014/chart" uri="{C3380CC4-5D6E-409C-BE32-E72D297353CC}">
              <c16:uniqueId val="{00000008-D562-454E-8343-C4D6BDF24D6E}"/>
            </c:ext>
          </c:extLst>
        </c:ser>
        <c:firstSliceAng val="0"/>
      </c:pieChart>
      <c:spPr>
        <a:noFill/>
        <a:ln>
          <a:noFill/>
        </a:ln>
        <a:effectLst/>
      </c:spPr>
    </c:plotArea>
    <c:legend>
      <c:legendPos val="b"/>
      <c:spPr>
        <a:noFill/>
        <a:ln>
          <a:noFill/>
        </a:ln>
        <a:effectLst/>
      </c:spPr>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legend>
    <c:plotVisOnly val="1"/>
    <c:dispBlanksAs val="zero"/>
  </c:chart>
  <c:spPr>
    <a:noFill/>
    <a:ln>
      <a:noFill/>
    </a:ln>
    <a:effectLst/>
  </c:spPr>
  <c:txPr>
    <a:bodyPr/>
    <a:lstStyle/>
    <a:p>
      <a:pPr>
        <a:defRPr/>
      </a:pPr>
      <a:endParaRPr lang="ko-K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ko-KR"/>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solidFill>
                  <a:schemeClr val="bg2">
                    <a:lumMod val="10000"/>
                  </a:schemeClr>
                </a:solidFill>
              </a:rPr>
              <a:t>Chart Title</a:t>
            </a:r>
          </a:p>
        </c:rich>
      </c:tx>
      <c:spPr>
        <a:noFill/>
        <a:ln>
          <a:noFill/>
        </a:ln>
        <a:effectLst/>
      </c:spPr>
    </c:title>
    <c:plotArea>
      <c:layout/>
      <c:lineChart>
        <c:grouping val="standard"/>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55F-4A8D-AF45-B69F4E8B5C06}"/>
            </c:ext>
          </c:extLst>
        </c:ser>
        <c:ser>
          <c:idx val="1"/>
          <c:order val="1"/>
          <c:tx>
            <c:strRef>
              <c:f>Sheet1!$C$1</c:f>
              <c:strCache>
                <c:ptCount val="1"/>
                <c:pt idx="0">
                  <c:v>Series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55F-4A8D-AF45-B69F4E8B5C06}"/>
            </c:ext>
          </c:extLst>
        </c:ser>
        <c:ser>
          <c:idx val="2"/>
          <c:order val="2"/>
          <c:tx>
            <c:strRef>
              <c:f>Sheet1!$D$1</c:f>
              <c:strCache>
                <c:ptCount val="1"/>
                <c:pt idx="0">
                  <c:v>Series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755F-4A8D-AF45-B69F4E8B5C06}"/>
            </c:ext>
          </c:extLst>
        </c:ser>
        <c:marker val="1"/>
        <c:axId val="73104384"/>
        <c:axId val="73110272"/>
      </c:lineChart>
      <c:catAx>
        <c:axId val="7310438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crossAx val="73110272"/>
        <c:crosses val="autoZero"/>
        <c:auto val="1"/>
        <c:lblAlgn val="ctr"/>
        <c:lblOffset val="100"/>
      </c:catAx>
      <c:valAx>
        <c:axId val="73110272"/>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crossAx val="73104384"/>
        <c:crosses val="autoZero"/>
        <c:crossBetween val="between"/>
      </c:valAx>
      <c:spPr>
        <a:noFill/>
        <a:ln>
          <a:noFill/>
        </a:ln>
        <a:effectLst/>
      </c:spPr>
    </c:plotArea>
    <c:legend>
      <c:legendPos val="b"/>
      <c:spPr>
        <a:noFill/>
        <a:ln>
          <a:noFill/>
        </a:ln>
        <a:effectLst/>
      </c:spPr>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legend>
    <c:plotVisOnly val="1"/>
    <c:dispBlanksAs val="gap"/>
  </c:chart>
  <c:spPr>
    <a:noFill/>
    <a:ln>
      <a:noFill/>
    </a:ln>
    <a:effectLst/>
  </c:spPr>
  <c:txPr>
    <a:bodyPr/>
    <a:lstStyle/>
    <a:p>
      <a:pPr>
        <a:defRPr/>
      </a:pPr>
      <a:endParaRPr lang="ko-K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ko-KR"/>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solidFill>
                  <a:schemeClr val="bg2">
                    <a:lumMod val="10000"/>
                  </a:schemeClr>
                </a:solidFill>
              </a:rPr>
              <a:t>Chart Title</a:t>
            </a:r>
          </a:p>
        </c:rich>
      </c:tx>
      <c:spPr>
        <a:noFill/>
        <a:ln>
          <a:noFill/>
        </a:ln>
        <a:effectLst/>
      </c:spPr>
    </c:title>
    <c:plotArea>
      <c:layout/>
      <c:barChart>
        <c:barDir val="col"/>
        <c:grouping val="stacked"/>
        <c:ser>
          <c:idx val="0"/>
          <c:order val="0"/>
          <c:tx>
            <c:strRef>
              <c:f>Sheet1!$B$1</c:f>
              <c:strCache>
                <c:ptCount val="1"/>
                <c:pt idx="0">
                  <c:v>Series 1</c:v>
                </c:pt>
              </c:strCache>
            </c:strRef>
          </c:tx>
          <c:spPr>
            <a:solidFill>
              <a:schemeClr val="accent1"/>
            </a:solidFill>
            <a:ln>
              <a:noFill/>
            </a:ln>
            <a:effectLst/>
          </c:spP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4D7-4EE0-A831-E0754882E91D}"/>
            </c:ext>
          </c:extLst>
        </c:ser>
        <c:ser>
          <c:idx val="1"/>
          <c:order val="1"/>
          <c:tx>
            <c:strRef>
              <c:f>Sheet1!$C$1</c:f>
              <c:strCache>
                <c:ptCount val="1"/>
                <c:pt idx="0">
                  <c:v>Series 2</c:v>
                </c:pt>
              </c:strCache>
            </c:strRef>
          </c:tx>
          <c:spPr>
            <a:solidFill>
              <a:schemeClr val="accent2"/>
            </a:solidFill>
            <a:ln>
              <a:noFill/>
            </a:ln>
            <a:effectLst/>
          </c:spP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4D7-4EE0-A831-E0754882E91D}"/>
            </c:ext>
          </c:extLst>
        </c:ser>
        <c:ser>
          <c:idx val="2"/>
          <c:order val="2"/>
          <c:tx>
            <c:strRef>
              <c:f>Sheet1!$D$1</c:f>
              <c:strCache>
                <c:ptCount val="1"/>
                <c:pt idx="0">
                  <c:v>Series 3</c:v>
                </c:pt>
              </c:strCache>
            </c:strRef>
          </c:tx>
          <c:spPr>
            <a:solidFill>
              <a:schemeClr val="accent3"/>
            </a:solidFill>
            <a:ln>
              <a:noFill/>
            </a:ln>
            <a:effectLst/>
          </c:spP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4D7-4EE0-A831-E0754882E91D}"/>
            </c:ext>
          </c:extLst>
        </c:ser>
        <c:overlap val="100"/>
        <c:axId val="73708288"/>
        <c:axId val="73709824"/>
      </c:barChart>
      <c:catAx>
        <c:axId val="7370828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crossAx val="73709824"/>
        <c:crosses val="autoZero"/>
        <c:auto val="1"/>
        <c:lblAlgn val="ctr"/>
        <c:lblOffset val="100"/>
      </c:catAx>
      <c:valAx>
        <c:axId val="7370982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crossAx val="73708288"/>
        <c:crosses val="autoZero"/>
        <c:crossBetween val="between"/>
      </c:valAx>
      <c:spPr>
        <a:noFill/>
        <a:ln>
          <a:noFill/>
        </a:ln>
        <a:effectLst/>
      </c:spPr>
    </c:plotArea>
    <c:legend>
      <c:legendPos val="b"/>
      <c:spPr>
        <a:noFill/>
        <a:ln>
          <a:noFill/>
        </a:ln>
        <a:effectLst/>
      </c:spPr>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legend>
    <c:plotVisOnly val="1"/>
    <c:dispBlanksAs val="gap"/>
  </c:chart>
  <c:spPr>
    <a:noFill/>
    <a:ln>
      <a:noFill/>
    </a:ln>
    <a:effectLst/>
  </c:spPr>
  <c:txPr>
    <a:bodyPr/>
    <a:lstStyle/>
    <a:p>
      <a:pPr>
        <a:defRPr/>
      </a:pPr>
      <a:endParaRPr lang="ko-K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ko-KR"/>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solidFill>
                  <a:schemeClr val="bg2">
                    <a:lumMod val="10000"/>
                  </a:schemeClr>
                </a:solidFill>
              </a:rPr>
              <a:t>Chart Title</a:t>
            </a:r>
          </a:p>
        </c:rich>
      </c:tx>
      <c:spPr>
        <a:noFill/>
        <a:ln>
          <a:noFill/>
        </a:ln>
        <a:effectLst/>
      </c:spPr>
    </c:title>
    <c:plotArea>
      <c:layout/>
      <c:barChart>
        <c:barDir val="bar"/>
        <c:grouping val="clustered"/>
        <c:ser>
          <c:idx val="0"/>
          <c:order val="0"/>
          <c:tx>
            <c:strRef>
              <c:f>Sheet1!$B$1</c:f>
              <c:strCache>
                <c:ptCount val="1"/>
                <c:pt idx="0">
                  <c:v>Series 1</c:v>
                </c:pt>
              </c:strCache>
            </c:strRef>
          </c:tx>
          <c:spPr>
            <a:solidFill>
              <a:schemeClr val="accent1"/>
            </a:solidFill>
            <a:ln>
              <a:noFill/>
            </a:ln>
            <a:effectLst/>
          </c:spP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69C-4234-A707-1441C7A98050}"/>
            </c:ext>
          </c:extLst>
        </c:ser>
        <c:ser>
          <c:idx val="1"/>
          <c:order val="1"/>
          <c:tx>
            <c:strRef>
              <c:f>Sheet1!$C$1</c:f>
              <c:strCache>
                <c:ptCount val="1"/>
                <c:pt idx="0">
                  <c:v>Series 2</c:v>
                </c:pt>
              </c:strCache>
            </c:strRef>
          </c:tx>
          <c:spPr>
            <a:solidFill>
              <a:schemeClr val="accent2"/>
            </a:solidFill>
            <a:ln>
              <a:noFill/>
            </a:ln>
            <a:effectLst/>
          </c:spP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69C-4234-A707-1441C7A98050}"/>
            </c:ext>
          </c:extLst>
        </c:ser>
        <c:ser>
          <c:idx val="2"/>
          <c:order val="2"/>
          <c:tx>
            <c:strRef>
              <c:f>Sheet1!$D$1</c:f>
              <c:strCache>
                <c:ptCount val="1"/>
                <c:pt idx="0">
                  <c:v>Series 3</c:v>
                </c:pt>
              </c:strCache>
            </c:strRef>
          </c:tx>
          <c:spPr>
            <a:solidFill>
              <a:schemeClr val="accent3"/>
            </a:solidFill>
            <a:ln>
              <a:noFill/>
            </a:ln>
            <a:effectLst/>
          </c:spP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69C-4234-A707-1441C7A98050}"/>
            </c:ext>
          </c:extLst>
        </c:ser>
        <c:gapWidth val="182"/>
        <c:axId val="73758976"/>
        <c:axId val="73764864"/>
      </c:barChart>
      <c:catAx>
        <c:axId val="73758976"/>
        <c:scaling>
          <c:orientation val="minMax"/>
        </c:scaling>
        <c:axPos val="l"/>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crossAx val="73764864"/>
        <c:crosses val="autoZero"/>
        <c:auto val="1"/>
        <c:lblAlgn val="ctr"/>
        <c:lblOffset val="100"/>
      </c:catAx>
      <c:valAx>
        <c:axId val="73764864"/>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crossAx val="737589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legendEntry>
      <c:legendEntry>
        <c:idx val="1"/>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legendEntry>
      <c:legendEntry>
        <c:idx val="2"/>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ko-KR"/>
          </a:p>
        </c:txPr>
      </c:legendEntry>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ko-KR"/>
        </a:p>
      </c:txPr>
    </c:legend>
    <c:plotVisOnly val="1"/>
    <c:dispBlanksAs val="gap"/>
  </c:chart>
  <c:spPr>
    <a:noFill/>
    <a:ln>
      <a:noFill/>
    </a:ln>
    <a:effectLst/>
  </c:spPr>
  <c:txPr>
    <a:bodyPr/>
    <a:lstStyle/>
    <a:p>
      <a:pPr>
        <a:defRPr/>
      </a:pPr>
      <a:endParaRPr lang="ko-KR"/>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3043876" cy="464818"/>
          </a:xfrm>
          <a:prstGeom prst="rect">
            <a:avLst/>
          </a:prstGeom>
          <a:noFill/>
          <a:ln w="9525">
            <a:noFill/>
            <a:miter lim="800000"/>
            <a:headEnd/>
            <a:tailEnd/>
          </a:ln>
          <a:effectLst/>
        </p:spPr>
        <p:txBody>
          <a:bodyPr vert="horz" wrap="square" lIns="93321" tIns="46660" rIns="93321" bIns="46660" numCol="1" anchor="t" anchorCtr="0" compatLnSpc="1">
            <a:prstTxWarp prst="textNoShape">
              <a:avLst/>
            </a:prstTxWarp>
          </a:bodyPr>
          <a:lstStyle>
            <a:lvl1pPr eaLnBrk="1" hangingPunct="1">
              <a:defRPr sz="1200" dirty="0">
                <a:latin typeface="Arial" pitchFamily="-106" charset="0"/>
                <a:ea typeface="+mn-ea"/>
                <a:cs typeface="+mn-cs"/>
              </a:defRPr>
            </a:lvl1pPr>
          </a:lstStyle>
          <a:p>
            <a:pPr>
              <a:defRPr/>
            </a:pPr>
            <a:endParaRPr lang="en-US" dirty="0">
              <a:latin typeface="Franklin Gothic Book"/>
            </a:endParaRPr>
          </a:p>
        </p:txBody>
      </p:sp>
      <p:sp>
        <p:nvSpPr>
          <p:cNvPr id="110595" name="Rectangle 3"/>
          <p:cNvSpPr>
            <a:spLocks noGrp="1" noChangeArrowheads="1"/>
          </p:cNvSpPr>
          <p:nvPr>
            <p:ph type="dt" sz="quarter" idx="1"/>
          </p:nvPr>
        </p:nvSpPr>
        <p:spPr bwMode="auto">
          <a:xfrm>
            <a:off x="3977629" y="0"/>
            <a:ext cx="3043876" cy="464818"/>
          </a:xfrm>
          <a:prstGeom prst="rect">
            <a:avLst/>
          </a:prstGeom>
          <a:noFill/>
          <a:ln w="9525">
            <a:noFill/>
            <a:miter lim="800000"/>
            <a:headEnd/>
            <a:tailEnd/>
          </a:ln>
          <a:effectLst/>
        </p:spPr>
        <p:txBody>
          <a:bodyPr vert="horz" wrap="square" lIns="93321" tIns="46660" rIns="93321" bIns="46660" numCol="1" anchor="t" anchorCtr="0" compatLnSpc="1">
            <a:prstTxWarp prst="textNoShape">
              <a:avLst/>
            </a:prstTxWarp>
          </a:bodyPr>
          <a:lstStyle>
            <a:lvl1pPr algn="r" eaLnBrk="1" hangingPunct="1">
              <a:defRPr sz="1200" dirty="0">
                <a:latin typeface="Arial" pitchFamily="-106" charset="0"/>
                <a:ea typeface="+mn-ea"/>
                <a:cs typeface="+mn-cs"/>
              </a:defRPr>
            </a:lvl1pPr>
          </a:lstStyle>
          <a:p>
            <a:pPr>
              <a:defRPr/>
            </a:pPr>
            <a:endParaRPr lang="en-US" dirty="0">
              <a:latin typeface="Franklin Gothic Book"/>
            </a:endParaRPr>
          </a:p>
        </p:txBody>
      </p:sp>
      <p:sp>
        <p:nvSpPr>
          <p:cNvPr id="110596" name="Rectangle 4"/>
          <p:cNvSpPr>
            <a:spLocks noGrp="1" noChangeArrowheads="1"/>
          </p:cNvSpPr>
          <p:nvPr>
            <p:ph type="ftr" sz="quarter" idx="2"/>
          </p:nvPr>
        </p:nvSpPr>
        <p:spPr bwMode="auto">
          <a:xfrm>
            <a:off x="0" y="8842691"/>
            <a:ext cx="3043876" cy="464818"/>
          </a:xfrm>
          <a:prstGeom prst="rect">
            <a:avLst/>
          </a:prstGeom>
          <a:noFill/>
          <a:ln w="9525">
            <a:noFill/>
            <a:miter lim="800000"/>
            <a:headEnd/>
            <a:tailEnd/>
          </a:ln>
          <a:effectLst/>
        </p:spPr>
        <p:txBody>
          <a:bodyPr vert="horz" wrap="square" lIns="93321" tIns="46660" rIns="93321" bIns="46660" numCol="1" anchor="b" anchorCtr="0" compatLnSpc="1">
            <a:prstTxWarp prst="textNoShape">
              <a:avLst/>
            </a:prstTxWarp>
          </a:bodyPr>
          <a:lstStyle>
            <a:lvl1pPr eaLnBrk="1" hangingPunct="1">
              <a:defRPr sz="1200" dirty="0">
                <a:latin typeface="Arial" pitchFamily="-106" charset="0"/>
                <a:ea typeface="+mn-ea"/>
                <a:cs typeface="+mn-cs"/>
              </a:defRPr>
            </a:lvl1pPr>
          </a:lstStyle>
          <a:p>
            <a:pPr>
              <a:defRPr/>
            </a:pPr>
            <a:endParaRPr lang="en-US" dirty="0">
              <a:latin typeface="Franklin Gothic Book"/>
            </a:endParaRPr>
          </a:p>
        </p:txBody>
      </p:sp>
      <p:sp>
        <p:nvSpPr>
          <p:cNvPr id="110597" name="Rectangle 5"/>
          <p:cNvSpPr>
            <a:spLocks noGrp="1" noChangeArrowheads="1"/>
          </p:cNvSpPr>
          <p:nvPr>
            <p:ph type="sldNum" sz="quarter" idx="3"/>
          </p:nvPr>
        </p:nvSpPr>
        <p:spPr bwMode="auto">
          <a:xfrm>
            <a:off x="3977629" y="8842691"/>
            <a:ext cx="3043876" cy="464818"/>
          </a:xfrm>
          <a:prstGeom prst="rect">
            <a:avLst/>
          </a:prstGeom>
          <a:noFill/>
          <a:ln w="9525">
            <a:noFill/>
            <a:miter lim="800000"/>
            <a:headEnd/>
            <a:tailEnd/>
          </a:ln>
          <a:effectLst/>
        </p:spPr>
        <p:txBody>
          <a:bodyPr vert="horz" wrap="square" lIns="93321" tIns="46660" rIns="93321" bIns="46660" numCol="1" anchor="b" anchorCtr="0" compatLnSpc="1">
            <a:prstTxWarp prst="textNoShape">
              <a:avLst/>
            </a:prstTxWarp>
          </a:bodyPr>
          <a:lstStyle>
            <a:lvl1pPr algn="r">
              <a:defRPr sz="1200">
                <a:ea typeface="ＭＳ Ｐゴシック" charset="0"/>
                <a:cs typeface="ＭＳ Ｐゴシック" charset="0"/>
              </a:defRPr>
            </a:lvl1pPr>
          </a:lstStyle>
          <a:p>
            <a:pPr>
              <a:defRPr/>
            </a:pPr>
            <a:fld id="{87D9E80C-1275-4BB2-B463-83D7BFC7A942}" type="slidenum">
              <a:rPr lang="en-US">
                <a:latin typeface="Franklin Gothic Book"/>
              </a:rPr>
              <a:pPr>
                <a:defRPr/>
              </a:pPr>
              <a:t>‹#›</a:t>
            </a:fld>
            <a:endParaRPr lang="en-US" dirty="0">
              <a:latin typeface="Franklin Gothic Book"/>
            </a:endParaRPr>
          </a:p>
        </p:txBody>
      </p:sp>
    </p:spTree>
    <p:extLst>
      <p:ext uri="{BB962C8B-B14F-4D97-AF65-F5344CB8AC3E}">
        <p14:creationId xmlns="" xmlns:p14="http://schemas.microsoft.com/office/powerpoint/2010/main" val="2971804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043876" cy="464818"/>
          </a:xfrm>
          <a:prstGeom prst="rect">
            <a:avLst/>
          </a:prstGeom>
          <a:noFill/>
          <a:ln w="9525">
            <a:noFill/>
            <a:miter lim="800000"/>
            <a:headEnd/>
            <a:tailEnd/>
          </a:ln>
          <a:effectLst/>
        </p:spPr>
        <p:txBody>
          <a:bodyPr vert="horz" wrap="square" lIns="93321" tIns="46660" rIns="93321" bIns="46660" numCol="1" anchor="t" anchorCtr="0" compatLnSpc="1">
            <a:prstTxWarp prst="textNoShape">
              <a:avLst/>
            </a:prstTxWarp>
          </a:bodyPr>
          <a:lstStyle>
            <a:lvl1pPr eaLnBrk="1" hangingPunct="1">
              <a:defRPr sz="1200" dirty="0">
                <a:latin typeface="Franklin Gothic Book"/>
                <a:ea typeface="+mn-ea"/>
                <a:cs typeface="+mn-cs"/>
              </a:defRPr>
            </a:lvl1pPr>
          </a:lstStyle>
          <a:p>
            <a:pPr>
              <a:defRPr/>
            </a:pPr>
            <a:endParaRPr lang="en-US" dirty="0"/>
          </a:p>
        </p:txBody>
      </p:sp>
      <p:sp>
        <p:nvSpPr>
          <p:cNvPr id="49155" name="Rectangle 3"/>
          <p:cNvSpPr>
            <a:spLocks noGrp="1" noChangeArrowheads="1"/>
          </p:cNvSpPr>
          <p:nvPr>
            <p:ph type="dt" idx="1"/>
          </p:nvPr>
        </p:nvSpPr>
        <p:spPr bwMode="auto">
          <a:xfrm>
            <a:off x="3977629" y="0"/>
            <a:ext cx="3043876" cy="464818"/>
          </a:xfrm>
          <a:prstGeom prst="rect">
            <a:avLst/>
          </a:prstGeom>
          <a:noFill/>
          <a:ln w="9525">
            <a:noFill/>
            <a:miter lim="800000"/>
            <a:headEnd/>
            <a:tailEnd/>
          </a:ln>
          <a:effectLst/>
        </p:spPr>
        <p:txBody>
          <a:bodyPr vert="horz" wrap="square" lIns="93321" tIns="46660" rIns="93321" bIns="46660" numCol="1" anchor="t" anchorCtr="0" compatLnSpc="1">
            <a:prstTxWarp prst="textNoShape">
              <a:avLst/>
            </a:prstTxWarp>
          </a:bodyPr>
          <a:lstStyle>
            <a:lvl1pPr algn="r" eaLnBrk="1" hangingPunct="1">
              <a:defRPr sz="1200" dirty="0">
                <a:latin typeface="Franklin Gothic Book"/>
                <a:ea typeface="+mn-ea"/>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702310" y="4422142"/>
            <a:ext cx="5618480" cy="4188140"/>
          </a:xfrm>
          <a:prstGeom prst="rect">
            <a:avLst/>
          </a:prstGeom>
          <a:noFill/>
          <a:ln w="9525">
            <a:noFill/>
            <a:miter lim="800000"/>
            <a:headEnd/>
            <a:tailEnd/>
          </a:ln>
          <a:effectLst/>
        </p:spPr>
        <p:txBody>
          <a:bodyPr vert="horz" wrap="square" lIns="93321" tIns="46660" rIns="93321" bIns="4666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9158" name="Rectangle 6"/>
          <p:cNvSpPr>
            <a:spLocks noGrp="1" noChangeArrowheads="1"/>
          </p:cNvSpPr>
          <p:nvPr>
            <p:ph type="ftr" sz="quarter" idx="4"/>
          </p:nvPr>
        </p:nvSpPr>
        <p:spPr bwMode="auto">
          <a:xfrm>
            <a:off x="0" y="8842691"/>
            <a:ext cx="3043876" cy="464818"/>
          </a:xfrm>
          <a:prstGeom prst="rect">
            <a:avLst/>
          </a:prstGeom>
          <a:noFill/>
          <a:ln w="9525">
            <a:noFill/>
            <a:miter lim="800000"/>
            <a:headEnd/>
            <a:tailEnd/>
          </a:ln>
          <a:effectLst/>
        </p:spPr>
        <p:txBody>
          <a:bodyPr vert="horz" wrap="square" lIns="93321" tIns="46660" rIns="93321" bIns="46660" numCol="1" anchor="b" anchorCtr="0" compatLnSpc="1">
            <a:prstTxWarp prst="textNoShape">
              <a:avLst/>
            </a:prstTxWarp>
          </a:bodyPr>
          <a:lstStyle>
            <a:lvl1pPr eaLnBrk="1" hangingPunct="1">
              <a:defRPr sz="1200" dirty="0">
                <a:latin typeface="Franklin Gothic Book"/>
                <a:ea typeface="+mn-ea"/>
                <a:cs typeface="+mn-cs"/>
              </a:defRPr>
            </a:lvl1pPr>
          </a:lstStyle>
          <a:p>
            <a:pPr>
              <a:defRPr/>
            </a:pPr>
            <a:endParaRPr lang="en-US" dirty="0"/>
          </a:p>
        </p:txBody>
      </p:sp>
      <p:sp>
        <p:nvSpPr>
          <p:cNvPr id="49159" name="Rectangle 7"/>
          <p:cNvSpPr>
            <a:spLocks noGrp="1" noChangeArrowheads="1"/>
          </p:cNvSpPr>
          <p:nvPr>
            <p:ph type="sldNum" sz="quarter" idx="5"/>
          </p:nvPr>
        </p:nvSpPr>
        <p:spPr bwMode="auto">
          <a:xfrm>
            <a:off x="3977629" y="8842691"/>
            <a:ext cx="3043876" cy="464818"/>
          </a:xfrm>
          <a:prstGeom prst="rect">
            <a:avLst/>
          </a:prstGeom>
          <a:noFill/>
          <a:ln w="9525">
            <a:noFill/>
            <a:miter lim="800000"/>
            <a:headEnd/>
            <a:tailEnd/>
          </a:ln>
          <a:effectLst/>
        </p:spPr>
        <p:txBody>
          <a:bodyPr vert="horz" wrap="square" lIns="93321" tIns="46660" rIns="93321" bIns="46660" numCol="1" anchor="b" anchorCtr="0" compatLnSpc="1">
            <a:prstTxWarp prst="textNoShape">
              <a:avLst/>
            </a:prstTxWarp>
          </a:bodyPr>
          <a:lstStyle>
            <a:lvl1pPr algn="r">
              <a:defRPr sz="1200">
                <a:latin typeface="Franklin Gothic Book"/>
                <a:ea typeface="ＭＳ Ｐゴシック" charset="0"/>
                <a:cs typeface="ＭＳ Ｐゴシック" charset="0"/>
              </a:defRPr>
            </a:lvl1pPr>
          </a:lstStyle>
          <a:p>
            <a:pPr>
              <a:defRPr/>
            </a:pPr>
            <a:fld id="{28A52F02-7EE0-46DA-AF6D-61E785928DE0}" type="slidenum">
              <a:rPr lang="en-US" smtClean="0"/>
              <a:pPr>
                <a:defRPr/>
              </a:pPr>
              <a:t>‹#›</a:t>
            </a:fld>
            <a:endParaRPr lang="en-US" dirty="0"/>
          </a:p>
        </p:txBody>
      </p:sp>
    </p:spTree>
    <p:extLst>
      <p:ext uri="{BB962C8B-B14F-4D97-AF65-F5344CB8AC3E}">
        <p14:creationId xmlns="" xmlns:p14="http://schemas.microsoft.com/office/powerpoint/2010/main" val="9754868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Franklin Gothic Book"/>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Franklin Gothic Book"/>
        <a:ea typeface="ＭＳ Ｐゴシック" pitchFamily="-106" charset="-128"/>
        <a:cs typeface="ＭＳ Ｐゴシック"/>
      </a:defRPr>
    </a:lvl2pPr>
    <a:lvl3pPr marL="914400" algn="l" rtl="0" eaLnBrk="0" fontAlgn="base" hangingPunct="0">
      <a:spcBef>
        <a:spcPct val="30000"/>
      </a:spcBef>
      <a:spcAft>
        <a:spcPct val="0"/>
      </a:spcAft>
      <a:defRPr sz="1200" kern="1200">
        <a:solidFill>
          <a:schemeClr val="tx1"/>
        </a:solidFill>
        <a:latin typeface="Franklin Gothic Book"/>
        <a:ea typeface="ＭＳ Ｐゴシック" pitchFamily="-106" charset="-128"/>
        <a:cs typeface="ＭＳ Ｐゴシック"/>
      </a:defRPr>
    </a:lvl3pPr>
    <a:lvl4pPr marL="1371600" algn="l" rtl="0" eaLnBrk="0" fontAlgn="base" hangingPunct="0">
      <a:spcBef>
        <a:spcPct val="30000"/>
      </a:spcBef>
      <a:spcAft>
        <a:spcPct val="0"/>
      </a:spcAft>
      <a:defRPr sz="1200" kern="1200">
        <a:solidFill>
          <a:schemeClr val="tx1"/>
        </a:solidFill>
        <a:latin typeface="Franklin Gothic Book"/>
        <a:ea typeface="ＭＳ Ｐゴシック" pitchFamily="-106" charset="-128"/>
        <a:cs typeface="ＭＳ Ｐゴシック"/>
      </a:defRPr>
    </a:lvl4pPr>
    <a:lvl5pPr marL="1828800" algn="l" rtl="0" eaLnBrk="0" fontAlgn="base" hangingPunct="0">
      <a:spcBef>
        <a:spcPct val="30000"/>
      </a:spcBef>
      <a:spcAft>
        <a:spcPct val="0"/>
      </a:spcAft>
      <a:defRPr sz="1200" kern="1200">
        <a:solidFill>
          <a:schemeClr val="tx1"/>
        </a:solidFill>
        <a:latin typeface="Franklin Gothic Book"/>
        <a:ea typeface="ＭＳ Ｐゴシック" pitchFamily="-106"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Blue">
    <p:spTree>
      <p:nvGrpSpPr>
        <p:cNvPr id="1" name=""/>
        <p:cNvGrpSpPr/>
        <p:nvPr/>
      </p:nvGrpSpPr>
      <p:grpSpPr>
        <a:xfrm>
          <a:off x="0" y="0"/>
          <a:ext cx="0" cy="0"/>
          <a:chOff x="0" y="0"/>
          <a:chExt cx="0" cy="0"/>
        </a:xfrm>
      </p:grpSpPr>
      <p:pic>
        <p:nvPicPr>
          <p:cNvPr id="8" name="Picture 7" descr="APICS_Business_Comps_R03.jp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1506" name="Rectangle 2"/>
          <p:cNvSpPr>
            <a:spLocks noGrp="1" noChangeArrowheads="1"/>
          </p:cNvSpPr>
          <p:nvPr>
            <p:ph type="ctrTitle" hasCustomPrompt="1"/>
          </p:nvPr>
        </p:nvSpPr>
        <p:spPr>
          <a:xfrm>
            <a:off x="4573588" y="1387427"/>
            <a:ext cx="4114800" cy="698500"/>
          </a:xfrm>
        </p:spPr>
        <p:txBody>
          <a:bodyPr lIns="0" tIns="0" rIns="0" bIns="0"/>
          <a:lstStyle>
            <a:lvl1pPr>
              <a:defRPr sz="1350" baseline="0">
                <a:solidFill>
                  <a:schemeClr val="bg1"/>
                </a:solidFill>
                <a:latin typeface="Franklin Gothic Medium"/>
                <a:cs typeface="Franklin Gothic Medium"/>
              </a:defRPr>
            </a:lvl1pPr>
          </a:lstStyle>
          <a:p>
            <a:pPr lvl="0"/>
            <a:r>
              <a:rPr lang="en-US" noProof="0" dirty="0"/>
              <a:t>PRESENTATION TITLE HERE</a:t>
            </a:r>
          </a:p>
        </p:txBody>
      </p:sp>
      <p:sp>
        <p:nvSpPr>
          <p:cNvPr id="21507" name="Rectangle 3"/>
          <p:cNvSpPr>
            <a:spLocks noGrp="1" noChangeArrowheads="1"/>
          </p:cNvSpPr>
          <p:nvPr>
            <p:ph type="subTitle" idx="1" hasCustomPrompt="1"/>
          </p:nvPr>
        </p:nvSpPr>
        <p:spPr>
          <a:xfrm>
            <a:off x="4573590" y="4286305"/>
            <a:ext cx="3617911" cy="736740"/>
          </a:xfrm>
        </p:spPr>
        <p:txBody>
          <a:bodyPr>
            <a:spAutoFit/>
          </a:bodyPr>
          <a:lstStyle>
            <a:lvl1pPr marL="0" indent="0">
              <a:buFontTx/>
              <a:buNone/>
              <a:defRPr sz="1013">
                <a:solidFill>
                  <a:schemeClr val="bg1"/>
                </a:solidFill>
                <a:latin typeface="Franklin Gothic Book"/>
                <a:cs typeface="Franklin Gothic Book"/>
              </a:defRPr>
            </a:lvl1pPr>
          </a:lstStyle>
          <a:p>
            <a:pPr lvl="0"/>
            <a:r>
              <a:rPr lang="en-US" noProof="0" dirty="0"/>
              <a:t>Presenter</a:t>
            </a:r>
            <a:r>
              <a:rPr lang="ja-JP" altLang="en-US" noProof="0" dirty="0"/>
              <a:t>’</a:t>
            </a:r>
            <a:r>
              <a:rPr lang="en-US" noProof="0" dirty="0"/>
              <a:t>s Name</a:t>
            </a:r>
          </a:p>
          <a:p>
            <a:pPr lvl="0"/>
            <a:r>
              <a:rPr lang="en-US" noProof="0" dirty="0"/>
              <a:t>City</a:t>
            </a:r>
          </a:p>
          <a:p>
            <a:pPr lvl="0"/>
            <a:r>
              <a:rPr lang="en-US" noProof="0" dirty="0"/>
              <a:t>Date</a:t>
            </a:r>
          </a:p>
        </p:txBody>
      </p:sp>
      <p:sp>
        <p:nvSpPr>
          <p:cNvPr id="3" name="Text Placeholder 2"/>
          <p:cNvSpPr>
            <a:spLocks noGrp="1"/>
          </p:cNvSpPr>
          <p:nvPr>
            <p:ph type="body" sz="quarter" idx="10" hasCustomPrompt="1"/>
          </p:nvPr>
        </p:nvSpPr>
        <p:spPr>
          <a:xfrm>
            <a:off x="4572002" y="2210495"/>
            <a:ext cx="2532063" cy="344488"/>
          </a:xfrm>
        </p:spPr>
        <p:txBody>
          <a:bodyPr/>
          <a:lstStyle>
            <a:lvl1pPr marL="0" indent="0">
              <a:buNone/>
              <a:defRPr sz="1013" baseline="0">
                <a:solidFill>
                  <a:schemeClr val="bg1"/>
                </a:solidFill>
              </a:defRPr>
            </a:lvl1pPr>
            <a:lvl2pPr marL="257175" indent="0">
              <a:buNone/>
              <a:defRPr>
                <a:solidFill>
                  <a:schemeClr val="bg1"/>
                </a:solidFill>
              </a:defRPr>
            </a:lvl2pPr>
            <a:lvl3pPr marL="514350" indent="0">
              <a:buNone/>
              <a:defRPr>
                <a:solidFill>
                  <a:schemeClr val="bg1"/>
                </a:solidFill>
              </a:defRPr>
            </a:lvl3pPr>
            <a:lvl4pPr marL="771525" indent="0">
              <a:buNone/>
              <a:defRPr>
                <a:solidFill>
                  <a:schemeClr val="bg1"/>
                </a:solidFill>
              </a:defRPr>
            </a:lvl4pPr>
            <a:lvl5pPr marL="1028700" indent="0">
              <a:buNone/>
              <a:defRPr>
                <a:solidFill>
                  <a:schemeClr val="bg1"/>
                </a:solidFill>
              </a:defRPr>
            </a:lvl5pPr>
          </a:lstStyle>
          <a:p>
            <a:pPr lvl="0"/>
            <a:r>
              <a:rPr lang="en-US" dirty="0"/>
              <a:t>Subtitle here</a:t>
            </a:r>
          </a:p>
        </p:txBody>
      </p:sp>
      <p:pic>
        <p:nvPicPr>
          <p:cNvPr id="9" name="Picture 8" descr="APICS_Logo_White.eps"/>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7208838" y="5944920"/>
            <a:ext cx="1479551" cy="45138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White">
    <p:spTree>
      <p:nvGrpSpPr>
        <p:cNvPr id="1" name=""/>
        <p:cNvGrpSpPr/>
        <p:nvPr/>
      </p:nvGrpSpPr>
      <p:grpSpPr>
        <a:xfrm>
          <a:off x="0" y="0"/>
          <a:ext cx="0" cy="0"/>
          <a:chOff x="0" y="0"/>
          <a:chExt cx="0" cy="0"/>
        </a:xfrm>
      </p:grpSpPr>
      <p:pic>
        <p:nvPicPr>
          <p:cNvPr id="7" name="Picture 6" descr="APICS_Business_Comps_R032.jp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10" name="Picture 9" descr="APICS_Logo_PMS7462_C.eps"/>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7189788" y="5939107"/>
            <a:ext cx="1498600" cy="457200"/>
          </a:xfrm>
          <a:prstGeom prst="rect">
            <a:avLst/>
          </a:prstGeom>
        </p:spPr>
      </p:pic>
      <p:sp>
        <p:nvSpPr>
          <p:cNvPr id="21506" name="Rectangle 2"/>
          <p:cNvSpPr>
            <a:spLocks noGrp="1" noChangeArrowheads="1"/>
          </p:cNvSpPr>
          <p:nvPr>
            <p:ph type="ctrTitle" hasCustomPrompt="1"/>
          </p:nvPr>
        </p:nvSpPr>
        <p:spPr>
          <a:xfrm>
            <a:off x="4573588" y="1387427"/>
            <a:ext cx="4114800" cy="698500"/>
          </a:xfrm>
        </p:spPr>
        <p:txBody>
          <a:bodyPr lIns="0" tIns="0" rIns="0" bIns="0"/>
          <a:lstStyle>
            <a:lvl1pPr>
              <a:defRPr sz="1350" baseline="0">
                <a:solidFill>
                  <a:schemeClr val="tx1"/>
                </a:solidFill>
                <a:latin typeface="Franklin Gothic Medium"/>
                <a:cs typeface="Franklin Gothic Medium"/>
              </a:defRPr>
            </a:lvl1pPr>
          </a:lstStyle>
          <a:p>
            <a:pPr lvl="0"/>
            <a:r>
              <a:rPr lang="en-US" noProof="0" dirty="0"/>
              <a:t>PRESENTATION TITLE HERE</a:t>
            </a:r>
          </a:p>
        </p:txBody>
      </p:sp>
      <p:sp>
        <p:nvSpPr>
          <p:cNvPr id="21507" name="Rectangle 3"/>
          <p:cNvSpPr>
            <a:spLocks noGrp="1" noChangeArrowheads="1"/>
          </p:cNvSpPr>
          <p:nvPr>
            <p:ph type="subTitle" idx="1" hasCustomPrompt="1"/>
          </p:nvPr>
        </p:nvSpPr>
        <p:spPr>
          <a:xfrm>
            <a:off x="4573590" y="4286305"/>
            <a:ext cx="3617911" cy="736740"/>
          </a:xfrm>
        </p:spPr>
        <p:txBody>
          <a:bodyPr>
            <a:spAutoFit/>
          </a:bodyPr>
          <a:lstStyle>
            <a:lvl1pPr marL="0" indent="0">
              <a:buFontTx/>
              <a:buNone/>
              <a:defRPr sz="1013">
                <a:solidFill>
                  <a:schemeClr val="tx1"/>
                </a:solidFill>
                <a:latin typeface="Franklin Gothic Book"/>
                <a:cs typeface="Franklin Gothic Book"/>
              </a:defRPr>
            </a:lvl1pPr>
          </a:lstStyle>
          <a:p>
            <a:pPr lvl="0"/>
            <a:r>
              <a:rPr lang="en-US" noProof="0" dirty="0"/>
              <a:t>Presenter</a:t>
            </a:r>
            <a:r>
              <a:rPr lang="ja-JP" altLang="en-US" noProof="0" dirty="0"/>
              <a:t>’</a:t>
            </a:r>
            <a:r>
              <a:rPr lang="en-US" noProof="0" dirty="0"/>
              <a:t>s Name</a:t>
            </a:r>
          </a:p>
          <a:p>
            <a:pPr lvl="0"/>
            <a:r>
              <a:rPr lang="en-US" noProof="0" dirty="0"/>
              <a:t>City</a:t>
            </a:r>
          </a:p>
          <a:p>
            <a:pPr lvl="0"/>
            <a:r>
              <a:rPr lang="en-US" noProof="0" dirty="0"/>
              <a:t>Date</a:t>
            </a:r>
          </a:p>
        </p:txBody>
      </p:sp>
      <p:sp>
        <p:nvSpPr>
          <p:cNvPr id="3" name="Text Placeholder 2"/>
          <p:cNvSpPr>
            <a:spLocks noGrp="1"/>
          </p:cNvSpPr>
          <p:nvPr>
            <p:ph type="body" sz="quarter" idx="10" hasCustomPrompt="1"/>
          </p:nvPr>
        </p:nvSpPr>
        <p:spPr>
          <a:xfrm>
            <a:off x="4572002" y="2210495"/>
            <a:ext cx="2532063" cy="344488"/>
          </a:xfrm>
        </p:spPr>
        <p:txBody>
          <a:bodyPr/>
          <a:lstStyle>
            <a:lvl1pPr marL="0" indent="0">
              <a:buNone/>
              <a:defRPr sz="1013" baseline="0">
                <a:solidFill>
                  <a:schemeClr val="tx1"/>
                </a:solidFill>
              </a:defRPr>
            </a:lvl1pPr>
            <a:lvl2pPr marL="257175" indent="0">
              <a:buNone/>
              <a:defRPr>
                <a:solidFill>
                  <a:schemeClr val="bg1"/>
                </a:solidFill>
              </a:defRPr>
            </a:lvl2pPr>
            <a:lvl3pPr marL="514350" indent="0">
              <a:buNone/>
              <a:defRPr>
                <a:solidFill>
                  <a:schemeClr val="bg1"/>
                </a:solidFill>
              </a:defRPr>
            </a:lvl3pPr>
            <a:lvl4pPr marL="771525" indent="0">
              <a:buNone/>
              <a:defRPr>
                <a:solidFill>
                  <a:schemeClr val="bg1"/>
                </a:solidFill>
              </a:defRPr>
            </a:lvl4pPr>
            <a:lvl5pPr marL="1028700" indent="0">
              <a:buNone/>
              <a:defRPr>
                <a:solidFill>
                  <a:schemeClr val="bg1"/>
                </a:solidFill>
              </a:defRPr>
            </a:lvl5pPr>
          </a:lstStyle>
          <a:p>
            <a:pPr lvl="0"/>
            <a:r>
              <a:rPr lang="en-US" dirty="0"/>
              <a:t>Subtitle here</a:t>
            </a:r>
          </a:p>
        </p:txBody>
      </p:sp>
    </p:spTree>
    <p:extLst>
      <p:ext uri="{BB962C8B-B14F-4D97-AF65-F5344CB8AC3E}">
        <p14:creationId xmlns="" xmlns:p14="http://schemas.microsoft.com/office/powerpoint/2010/main" val="3666788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5_Section_Green">
    <p:spTree>
      <p:nvGrpSpPr>
        <p:cNvPr id="1" name=""/>
        <p:cNvGrpSpPr/>
        <p:nvPr/>
      </p:nvGrpSpPr>
      <p:grpSpPr>
        <a:xfrm>
          <a:off x="0" y="0"/>
          <a:ext cx="0" cy="0"/>
          <a:chOff x="0" y="0"/>
          <a:chExt cx="0" cy="0"/>
        </a:xfrm>
      </p:grpSpPr>
      <p:pic>
        <p:nvPicPr>
          <p:cNvPr id="8" name="Picture 7" descr="APICS Business System 5.jp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1" name="Content Placeholder 2"/>
          <p:cNvSpPr>
            <a:spLocks noGrp="1"/>
          </p:cNvSpPr>
          <p:nvPr>
            <p:ph sz="quarter" idx="10" hasCustomPrompt="1"/>
          </p:nvPr>
        </p:nvSpPr>
        <p:spPr>
          <a:xfrm>
            <a:off x="5266944" y="4352544"/>
            <a:ext cx="3962400" cy="1815163"/>
          </a:xfrm>
        </p:spPr>
        <p:txBody>
          <a:bodyPr/>
          <a:lstStyle>
            <a:lvl1pPr marL="0" indent="0">
              <a:buClr>
                <a:schemeClr val="tx1"/>
              </a:buClr>
              <a:buFont typeface="Wingdings" panose="05000000000000000000" pitchFamily="2" charset="2"/>
              <a:buNone/>
              <a:defRPr>
                <a:solidFill>
                  <a:schemeClr val="bg1"/>
                </a:solidFill>
              </a:defRPr>
            </a:lvl1pPr>
            <a:lvl2pPr marL="388442" indent="-131267">
              <a:buClr>
                <a:srgbClr val="EA7816"/>
              </a:buClr>
              <a:buFont typeface="Arial" pitchFamily="34" charset="0"/>
              <a:buChar char="•"/>
              <a:defRPr>
                <a:solidFill>
                  <a:schemeClr val="bg1"/>
                </a:solidFill>
              </a:defRPr>
            </a:lvl2pPr>
            <a:lvl3pPr marL="580430" indent="-66080">
              <a:buClr>
                <a:srgbClr val="EA7816"/>
              </a:buClr>
              <a:buFont typeface="Arial" pitchFamily="34" charset="0"/>
              <a:buChar char="•"/>
              <a:defRPr>
                <a:solidFill>
                  <a:schemeClr val="bg1"/>
                </a:solidFill>
              </a:defRPr>
            </a:lvl3pPr>
            <a:lvl4pPr marL="869752" indent="-98227">
              <a:buClr>
                <a:srgbClr val="EA7816"/>
              </a:buClr>
              <a:buFont typeface="Arial" pitchFamily="34" charset="0"/>
              <a:buChar char="•"/>
              <a:defRPr>
                <a:solidFill>
                  <a:schemeClr val="bg1"/>
                </a:solidFill>
              </a:defRPr>
            </a:lvl4pPr>
            <a:lvl5pPr marL="1126927" indent="-98227">
              <a:buClr>
                <a:srgbClr val="EA7816"/>
              </a:buClr>
              <a:buFont typeface="Arial" pitchFamily="34" charset="0"/>
              <a:buChar char="•"/>
              <a:defRPr>
                <a:solidFill>
                  <a:schemeClr val="bg1"/>
                </a:solidFill>
              </a:defRPr>
            </a:lvl5pPr>
          </a:lstStyle>
          <a:p>
            <a:pPr lvl="0"/>
            <a:r>
              <a:rPr lang="en-US" dirty="0" err="1"/>
              <a:t>Subheader</a:t>
            </a:r>
            <a:endParaRPr lang="en-US" dirty="0"/>
          </a:p>
        </p:txBody>
      </p:sp>
      <p:sp>
        <p:nvSpPr>
          <p:cNvPr id="13" name="Rectangle 2"/>
          <p:cNvSpPr>
            <a:spLocks noGrp="1" noChangeArrowheads="1"/>
          </p:cNvSpPr>
          <p:nvPr>
            <p:ph type="ctrTitle" hasCustomPrompt="1"/>
          </p:nvPr>
        </p:nvSpPr>
        <p:spPr>
          <a:xfrm>
            <a:off x="5266944" y="1426464"/>
            <a:ext cx="3877056" cy="1511808"/>
          </a:xfrm>
        </p:spPr>
        <p:txBody>
          <a:bodyPr lIns="0" tIns="0" rIns="0" bIns="0"/>
          <a:lstStyle>
            <a:lvl1pPr>
              <a:defRPr sz="1575" baseline="0">
                <a:solidFill>
                  <a:schemeClr val="bg1"/>
                </a:solidFill>
                <a:latin typeface="Franklin Gothic Medium"/>
                <a:cs typeface="Franklin Gothic Medium"/>
              </a:defRPr>
            </a:lvl1pPr>
          </a:lstStyle>
          <a:p>
            <a:pPr lvl="0"/>
            <a:r>
              <a:rPr lang="en-US" noProof="0" dirty="0"/>
              <a:t>SECTION TITLE</a:t>
            </a:r>
          </a:p>
        </p:txBody>
      </p:sp>
      <p:pic>
        <p:nvPicPr>
          <p:cNvPr id="14" name="Picture 13" descr="APICS_Logo_White.eps"/>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7926702" y="6408460"/>
            <a:ext cx="776351" cy="236853"/>
          </a:xfrm>
          <a:prstGeom prst="rect">
            <a:avLst/>
          </a:prstGeom>
        </p:spPr>
      </p:pic>
      <p:sp>
        <p:nvSpPr>
          <p:cNvPr id="2" name="TextBox 1"/>
          <p:cNvSpPr txBox="1"/>
          <p:nvPr userDrawn="1"/>
        </p:nvSpPr>
        <p:spPr>
          <a:xfrm>
            <a:off x="441436" y="551794"/>
            <a:ext cx="3704897" cy="369332"/>
          </a:xfrm>
          <a:prstGeom prst="rect">
            <a:avLst/>
          </a:prstGeom>
          <a:noFill/>
        </p:spPr>
        <p:txBody>
          <a:bodyPr wrap="square" rtlCol="0">
            <a:spAutoFit/>
          </a:bodyPr>
          <a:lstStyle/>
          <a:p>
            <a:endParaRPr lang="en-US" dirty="0">
              <a:latin typeface="+mn-lt"/>
            </a:endParaRPr>
          </a:p>
        </p:txBody>
      </p:sp>
    </p:spTree>
    <p:extLst>
      <p:ext uri="{BB962C8B-B14F-4D97-AF65-F5344CB8AC3E}">
        <p14:creationId xmlns="" xmlns:p14="http://schemas.microsoft.com/office/powerpoint/2010/main" val="28593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6_Section_Gold">
    <p:spTree>
      <p:nvGrpSpPr>
        <p:cNvPr id="1" name=""/>
        <p:cNvGrpSpPr/>
        <p:nvPr/>
      </p:nvGrpSpPr>
      <p:grpSpPr>
        <a:xfrm>
          <a:off x="0" y="0"/>
          <a:ext cx="0" cy="0"/>
          <a:chOff x="0" y="0"/>
          <a:chExt cx="0" cy="0"/>
        </a:xfrm>
      </p:grpSpPr>
      <p:pic>
        <p:nvPicPr>
          <p:cNvPr id="8" name="Picture 7" descr="APICS Business System 7.jp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1506" name="Rectangle 2"/>
          <p:cNvSpPr>
            <a:spLocks noGrp="1" noChangeArrowheads="1"/>
          </p:cNvSpPr>
          <p:nvPr>
            <p:ph type="ctrTitle" hasCustomPrompt="1"/>
          </p:nvPr>
        </p:nvSpPr>
        <p:spPr>
          <a:xfrm>
            <a:off x="5266944" y="1426464"/>
            <a:ext cx="3877056" cy="1511808"/>
          </a:xfrm>
        </p:spPr>
        <p:txBody>
          <a:bodyPr lIns="0" tIns="0" rIns="0" bIns="0"/>
          <a:lstStyle>
            <a:lvl1pPr>
              <a:defRPr sz="1575" baseline="0">
                <a:solidFill>
                  <a:schemeClr val="bg1"/>
                </a:solidFill>
                <a:latin typeface="Franklin Gothic Medium"/>
                <a:cs typeface="Franklin Gothic Medium"/>
              </a:defRPr>
            </a:lvl1pPr>
          </a:lstStyle>
          <a:p>
            <a:pPr lvl="0"/>
            <a:r>
              <a:rPr lang="en-US" noProof="0" dirty="0"/>
              <a:t>SECTION TITLE</a:t>
            </a:r>
          </a:p>
        </p:txBody>
      </p:sp>
      <p:sp>
        <p:nvSpPr>
          <p:cNvPr id="3" name="Content Placeholder 2"/>
          <p:cNvSpPr>
            <a:spLocks noGrp="1"/>
          </p:cNvSpPr>
          <p:nvPr>
            <p:ph sz="quarter" idx="10" hasCustomPrompt="1"/>
          </p:nvPr>
        </p:nvSpPr>
        <p:spPr>
          <a:xfrm>
            <a:off x="5279136" y="4340352"/>
            <a:ext cx="3950208" cy="1827354"/>
          </a:xfrm>
        </p:spPr>
        <p:txBody>
          <a:bodyPr/>
          <a:lstStyle>
            <a:lvl1pPr marL="0" indent="0">
              <a:buClr>
                <a:srgbClr val="EA7816"/>
              </a:buClr>
              <a:buFont typeface="Wingdings" panose="05000000000000000000" pitchFamily="2" charset="2"/>
              <a:buNone/>
              <a:defRPr>
                <a:solidFill>
                  <a:schemeClr val="bg1"/>
                </a:solidFill>
              </a:defRPr>
            </a:lvl1pPr>
            <a:lvl2pPr marL="388442" indent="-131267">
              <a:buClr>
                <a:srgbClr val="EA7816"/>
              </a:buClr>
              <a:buFont typeface="Arial" pitchFamily="34" charset="0"/>
              <a:buChar char="•"/>
              <a:defRPr>
                <a:solidFill>
                  <a:schemeClr val="bg1"/>
                </a:solidFill>
              </a:defRPr>
            </a:lvl2pPr>
            <a:lvl3pPr marL="580430" indent="-66080">
              <a:buClr>
                <a:srgbClr val="EA7816"/>
              </a:buClr>
              <a:buFont typeface="Arial" pitchFamily="34" charset="0"/>
              <a:buChar char="•"/>
              <a:defRPr>
                <a:solidFill>
                  <a:schemeClr val="bg1"/>
                </a:solidFill>
              </a:defRPr>
            </a:lvl3pPr>
            <a:lvl4pPr marL="869752" indent="-98227">
              <a:buClr>
                <a:srgbClr val="EA7816"/>
              </a:buClr>
              <a:buFont typeface="Arial" pitchFamily="34" charset="0"/>
              <a:buChar char="•"/>
              <a:defRPr>
                <a:solidFill>
                  <a:schemeClr val="bg1"/>
                </a:solidFill>
              </a:defRPr>
            </a:lvl4pPr>
            <a:lvl5pPr marL="1126927" indent="-98227">
              <a:buClr>
                <a:srgbClr val="EA7816"/>
              </a:buClr>
              <a:buFont typeface="Arial" pitchFamily="34" charset="0"/>
              <a:buChar char="•"/>
              <a:defRPr>
                <a:solidFill>
                  <a:schemeClr val="bg1"/>
                </a:solidFill>
              </a:defRPr>
            </a:lvl5pPr>
          </a:lstStyle>
          <a:p>
            <a:pPr lvl="0"/>
            <a:r>
              <a:rPr lang="en-US" dirty="0" err="1"/>
              <a:t>Subheader</a:t>
            </a:r>
            <a:endParaRPr lang="en-US" dirty="0"/>
          </a:p>
        </p:txBody>
      </p:sp>
      <p:pic>
        <p:nvPicPr>
          <p:cNvPr id="11" name="Picture 10" descr="APICS_Logo_White.eps"/>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7926702" y="6408460"/>
            <a:ext cx="776351" cy="236853"/>
          </a:xfrm>
          <a:prstGeom prst="rect">
            <a:avLst/>
          </a:prstGeom>
        </p:spPr>
      </p:pic>
    </p:spTree>
    <p:extLst>
      <p:ext uri="{BB962C8B-B14F-4D97-AF65-F5344CB8AC3E}">
        <p14:creationId xmlns="" xmlns:p14="http://schemas.microsoft.com/office/powerpoint/2010/main" val="601345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9_Section_Blue">
    <p:spTree>
      <p:nvGrpSpPr>
        <p:cNvPr id="1" name=""/>
        <p:cNvGrpSpPr/>
        <p:nvPr/>
      </p:nvGrpSpPr>
      <p:grpSpPr>
        <a:xfrm>
          <a:off x="0" y="0"/>
          <a:ext cx="0" cy="0"/>
          <a:chOff x="0" y="0"/>
          <a:chExt cx="0" cy="0"/>
        </a:xfrm>
      </p:grpSpPr>
      <p:pic>
        <p:nvPicPr>
          <p:cNvPr id="10" name="Picture 9" descr="APICS Business System 3.jp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1" name="Content Placeholder 2"/>
          <p:cNvSpPr>
            <a:spLocks noGrp="1"/>
          </p:cNvSpPr>
          <p:nvPr>
            <p:ph sz="quarter" idx="10" hasCustomPrompt="1"/>
          </p:nvPr>
        </p:nvSpPr>
        <p:spPr>
          <a:xfrm>
            <a:off x="5266944" y="4340352"/>
            <a:ext cx="3962400" cy="1827355"/>
          </a:xfrm>
        </p:spPr>
        <p:txBody>
          <a:bodyPr/>
          <a:lstStyle>
            <a:lvl1pPr marL="0" indent="0">
              <a:buClr>
                <a:schemeClr val="tx1"/>
              </a:buClr>
              <a:buFont typeface="Wingdings" panose="05000000000000000000" pitchFamily="2" charset="2"/>
              <a:buNone/>
              <a:defRPr baseline="0">
                <a:solidFill>
                  <a:schemeClr val="bg1"/>
                </a:solidFill>
              </a:defRPr>
            </a:lvl1pPr>
            <a:lvl2pPr marL="388442" indent="-131267">
              <a:buClr>
                <a:srgbClr val="EA7816"/>
              </a:buClr>
              <a:buFont typeface="Arial" pitchFamily="34" charset="0"/>
              <a:buChar char="•"/>
              <a:defRPr>
                <a:solidFill>
                  <a:schemeClr val="bg1"/>
                </a:solidFill>
              </a:defRPr>
            </a:lvl2pPr>
            <a:lvl3pPr marL="580430" indent="-66080">
              <a:buClr>
                <a:srgbClr val="EA7816"/>
              </a:buClr>
              <a:buFont typeface="Arial" pitchFamily="34" charset="0"/>
              <a:buChar char="•"/>
              <a:defRPr>
                <a:solidFill>
                  <a:schemeClr val="bg1"/>
                </a:solidFill>
              </a:defRPr>
            </a:lvl3pPr>
            <a:lvl4pPr marL="869752" indent="-98227">
              <a:buClr>
                <a:srgbClr val="EA7816"/>
              </a:buClr>
              <a:buFont typeface="Arial" pitchFamily="34" charset="0"/>
              <a:buChar char="•"/>
              <a:defRPr>
                <a:solidFill>
                  <a:schemeClr val="bg1"/>
                </a:solidFill>
              </a:defRPr>
            </a:lvl4pPr>
            <a:lvl5pPr marL="1126927" indent="-98227">
              <a:buClr>
                <a:srgbClr val="EA7816"/>
              </a:buClr>
              <a:buFont typeface="Arial" pitchFamily="34" charset="0"/>
              <a:buChar char="•"/>
              <a:defRPr>
                <a:solidFill>
                  <a:schemeClr val="bg1"/>
                </a:solidFill>
              </a:defRPr>
            </a:lvl5pPr>
          </a:lstStyle>
          <a:p>
            <a:pPr lvl="0"/>
            <a:r>
              <a:rPr lang="en-US" dirty="0" err="1"/>
              <a:t>Subheader</a:t>
            </a:r>
            <a:endParaRPr lang="en-US" dirty="0"/>
          </a:p>
        </p:txBody>
      </p:sp>
      <p:sp>
        <p:nvSpPr>
          <p:cNvPr id="12" name="Rectangle 2"/>
          <p:cNvSpPr>
            <a:spLocks noGrp="1" noChangeArrowheads="1"/>
          </p:cNvSpPr>
          <p:nvPr>
            <p:ph type="ctrTitle" hasCustomPrompt="1"/>
          </p:nvPr>
        </p:nvSpPr>
        <p:spPr>
          <a:xfrm>
            <a:off x="5266944" y="1426464"/>
            <a:ext cx="3877056" cy="1511808"/>
          </a:xfrm>
        </p:spPr>
        <p:txBody>
          <a:bodyPr lIns="0" tIns="0" rIns="0" bIns="0"/>
          <a:lstStyle>
            <a:lvl1pPr>
              <a:defRPr sz="1575" baseline="0">
                <a:solidFill>
                  <a:schemeClr val="bg1"/>
                </a:solidFill>
                <a:latin typeface="Franklin Gothic Medium"/>
                <a:cs typeface="Franklin Gothic Medium"/>
              </a:defRPr>
            </a:lvl1pPr>
          </a:lstStyle>
          <a:p>
            <a:pPr lvl="0"/>
            <a:r>
              <a:rPr lang="en-US" noProof="0" dirty="0"/>
              <a:t>SECTION TITLE</a:t>
            </a:r>
          </a:p>
        </p:txBody>
      </p:sp>
      <p:pic>
        <p:nvPicPr>
          <p:cNvPr id="13" name="Picture 12" descr="APICS_Logo_White.eps"/>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7926702" y="6408460"/>
            <a:ext cx="776351" cy="236853"/>
          </a:xfrm>
          <a:prstGeom prst="rect">
            <a:avLst/>
          </a:prstGeom>
        </p:spPr>
      </p:pic>
    </p:spTree>
    <p:extLst>
      <p:ext uri="{BB962C8B-B14F-4D97-AF65-F5344CB8AC3E}">
        <p14:creationId xmlns="" xmlns:p14="http://schemas.microsoft.com/office/powerpoint/2010/main" val="2031951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0_Section_Blue2">
    <p:spTree>
      <p:nvGrpSpPr>
        <p:cNvPr id="1" name=""/>
        <p:cNvGrpSpPr/>
        <p:nvPr/>
      </p:nvGrpSpPr>
      <p:grpSpPr>
        <a:xfrm>
          <a:off x="0" y="0"/>
          <a:ext cx="0" cy="0"/>
          <a:chOff x="0" y="0"/>
          <a:chExt cx="0" cy="0"/>
        </a:xfrm>
      </p:grpSpPr>
      <p:pic>
        <p:nvPicPr>
          <p:cNvPr id="6" name="Picture 5" descr="APICS Business System 9.jp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1" name="Content Placeholder 2"/>
          <p:cNvSpPr>
            <a:spLocks noGrp="1"/>
          </p:cNvSpPr>
          <p:nvPr>
            <p:ph sz="quarter" idx="10" hasCustomPrompt="1"/>
          </p:nvPr>
        </p:nvSpPr>
        <p:spPr>
          <a:xfrm>
            <a:off x="5266944" y="4352544"/>
            <a:ext cx="3962400" cy="1815163"/>
          </a:xfrm>
        </p:spPr>
        <p:txBody>
          <a:bodyPr/>
          <a:lstStyle>
            <a:lvl1pPr marL="0" indent="0">
              <a:buClr>
                <a:schemeClr val="tx1"/>
              </a:buClr>
              <a:buFont typeface="Wingdings" panose="05000000000000000000" pitchFamily="2" charset="2"/>
              <a:buNone/>
              <a:defRPr>
                <a:solidFill>
                  <a:schemeClr val="bg1"/>
                </a:solidFill>
              </a:defRPr>
            </a:lvl1pPr>
            <a:lvl2pPr marL="388442" indent="-131267">
              <a:buClr>
                <a:srgbClr val="EA7816"/>
              </a:buClr>
              <a:buFont typeface="Arial" pitchFamily="34" charset="0"/>
              <a:buChar char="•"/>
              <a:defRPr>
                <a:solidFill>
                  <a:schemeClr val="bg1"/>
                </a:solidFill>
              </a:defRPr>
            </a:lvl2pPr>
            <a:lvl3pPr marL="580430" indent="-66080">
              <a:buClr>
                <a:srgbClr val="EA7816"/>
              </a:buClr>
              <a:buFont typeface="Arial" pitchFamily="34" charset="0"/>
              <a:buChar char="•"/>
              <a:defRPr>
                <a:solidFill>
                  <a:schemeClr val="bg1"/>
                </a:solidFill>
              </a:defRPr>
            </a:lvl3pPr>
            <a:lvl4pPr marL="869752" indent="-98227">
              <a:buClr>
                <a:srgbClr val="EA7816"/>
              </a:buClr>
              <a:buFont typeface="Arial" pitchFamily="34" charset="0"/>
              <a:buChar char="•"/>
              <a:defRPr>
                <a:solidFill>
                  <a:schemeClr val="bg1"/>
                </a:solidFill>
              </a:defRPr>
            </a:lvl4pPr>
            <a:lvl5pPr marL="1126927" indent="-98227">
              <a:buClr>
                <a:srgbClr val="EA7816"/>
              </a:buClr>
              <a:buFont typeface="Arial" pitchFamily="34" charset="0"/>
              <a:buChar char="•"/>
              <a:defRPr>
                <a:solidFill>
                  <a:schemeClr val="bg1"/>
                </a:solidFill>
              </a:defRPr>
            </a:lvl5pPr>
          </a:lstStyle>
          <a:p>
            <a:pPr lvl="0"/>
            <a:r>
              <a:rPr lang="en-US" dirty="0" err="1"/>
              <a:t>Subheader</a:t>
            </a:r>
            <a:endParaRPr lang="en-US" dirty="0"/>
          </a:p>
        </p:txBody>
      </p:sp>
      <p:sp>
        <p:nvSpPr>
          <p:cNvPr id="13" name="Rectangle 2"/>
          <p:cNvSpPr>
            <a:spLocks noGrp="1" noChangeArrowheads="1"/>
          </p:cNvSpPr>
          <p:nvPr>
            <p:ph type="ctrTitle" hasCustomPrompt="1"/>
          </p:nvPr>
        </p:nvSpPr>
        <p:spPr>
          <a:xfrm>
            <a:off x="5266944" y="1426464"/>
            <a:ext cx="3877056" cy="1511808"/>
          </a:xfrm>
        </p:spPr>
        <p:txBody>
          <a:bodyPr lIns="0" tIns="0" rIns="0" bIns="0"/>
          <a:lstStyle>
            <a:lvl1pPr>
              <a:defRPr sz="1575" baseline="0">
                <a:solidFill>
                  <a:schemeClr val="bg1"/>
                </a:solidFill>
                <a:latin typeface="Franklin Gothic Medium"/>
                <a:cs typeface="Franklin Gothic Medium"/>
              </a:defRPr>
            </a:lvl1pPr>
          </a:lstStyle>
          <a:p>
            <a:pPr lvl="0"/>
            <a:r>
              <a:rPr lang="en-US" noProof="0" dirty="0"/>
              <a:t>SECTION TITLE</a:t>
            </a:r>
          </a:p>
        </p:txBody>
      </p:sp>
      <p:pic>
        <p:nvPicPr>
          <p:cNvPr id="9" name="Picture 8" descr="APICS_Logo_White.eps"/>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7926702" y="6408460"/>
            <a:ext cx="776351" cy="236853"/>
          </a:xfrm>
          <a:prstGeom prst="rect">
            <a:avLst/>
          </a:prstGeom>
        </p:spPr>
      </p:pic>
    </p:spTree>
    <p:extLst>
      <p:ext uri="{BB962C8B-B14F-4D97-AF65-F5344CB8AC3E}">
        <p14:creationId xmlns="" xmlns:p14="http://schemas.microsoft.com/office/powerpoint/2010/main" val="2592843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1_Section_Purple">
    <p:spTree>
      <p:nvGrpSpPr>
        <p:cNvPr id="1" name=""/>
        <p:cNvGrpSpPr/>
        <p:nvPr/>
      </p:nvGrpSpPr>
      <p:grpSpPr>
        <a:xfrm>
          <a:off x="0" y="0"/>
          <a:ext cx="0" cy="0"/>
          <a:chOff x="0" y="0"/>
          <a:chExt cx="0" cy="0"/>
        </a:xfrm>
      </p:grpSpPr>
      <p:pic>
        <p:nvPicPr>
          <p:cNvPr id="8" name="Picture 7" descr="APICS Business System 10.jp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1" name="Content Placeholder 2"/>
          <p:cNvSpPr>
            <a:spLocks noGrp="1"/>
          </p:cNvSpPr>
          <p:nvPr>
            <p:ph sz="quarter" idx="10" hasCustomPrompt="1"/>
          </p:nvPr>
        </p:nvSpPr>
        <p:spPr>
          <a:xfrm>
            <a:off x="5266944" y="4352544"/>
            <a:ext cx="3962400" cy="1815163"/>
          </a:xfrm>
        </p:spPr>
        <p:txBody>
          <a:bodyPr/>
          <a:lstStyle>
            <a:lvl1pPr marL="0" indent="0">
              <a:buClr>
                <a:schemeClr val="tx1"/>
              </a:buClr>
              <a:buFont typeface="Wingdings" panose="05000000000000000000" pitchFamily="2" charset="2"/>
              <a:buNone/>
              <a:defRPr>
                <a:solidFill>
                  <a:schemeClr val="bg1"/>
                </a:solidFill>
              </a:defRPr>
            </a:lvl1pPr>
            <a:lvl2pPr marL="388442" indent="-131267">
              <a:buClr>
                <a:srgbClr val="EA7816"/>
              </a:buClr>
              <a:buFont typeface="Arial" pitchFamily="34" charset="0"/>
              <a:buChar char="•"/>
              <a:defRPr>
                <a:solidFill>
                  <a:schemeClr val="bg1"/>
                </a:solidFill>
              </a:defRPr>
            </a:lvl2pPr>
            <a:lvl3pPr marL="580430" indent="-66080">
              <a:buClr>
                <a:srgbClr val="EA7816"/>
              </a:buClr>
              <a:buFont typeface="Arial" pitchFamily="34" charset="0"/>
              <a:buChar char="•"/>
              <a:defRPr>
                <a:solidFill>
                  <a:schemeClr val="bg1"/>
                </a:solidFill>
              </a:defRPr>
            </a:lvl3pPr>
            <a:lvl4pPr marL="869752" indent="-98227">
              <a:buClr>
                <a:srgbClr val="EA7816"/>
              </a:buClr>
              <a:buFont typeface="Arial" pitchFamily="34" charset="0"/>
              <a:buChar char="•"/>
              <a:defRPr>
                <a:solidFill>
                  <a:schemeClr val="bg1"/>
                </a:solidFill>
              </a:defRPr>
            </a:lvl4pPr>
            <a:lvl5pPr marL="1126927" indent="-98227">
              <a:buClr>
                <a:srgbClr val="EA7816"/>
              </a:buClr>
              <a:buFont typeface="Arial" pitchFamily="34" charset="0"/>
              <a:buChar char="•"/>
              <a:defRPr>
                <a:solidFill>
                  <a:schemeClr val="bg1"/>
                </a:solidFill>
              </a:defRPr>
            </a:lvl5pPr>
          </a:lstStyle>
          <a:p>
            <a:pPr lvl="0"/>
            <a:r>
              <a:rPr lang="en-US" dirty="0" err="1"/>
              <a:t>Subheader</a:t>
            </a:r>
            <a:endParaRPr lang="en-US" dirty="0"/>
          </a:p>
        </p:txBody>
      </p:sp>
      <p:sp>
        <p:nvSpPr>
          <p:cNvPr id="13" name="Rectangle 2"/>
          <p:cNvSpPr>
            <a:spLocks noGrp="1" noChangeArrowheads="1"/>
          </p:cNvSpPr>
          <p:nvPr>
            <p:ph type="ctrTitle" hasCustomPrompt="1"/>
          </p:nvPr>
        </p:nvSpPr>
        <p:spPr>
          <a:xfrm>
            <a:off x="5266944" y="1426464"/>
            <a:ext cx="3877056" cy="1511808"/>
          </a:xfrm>
        </p:spPr>
        <p:txBody>
          <a:bodyPr lIns="0" tIns="0" rIns="0" bIns="0"/>
          <a:lstStyle>
            <a:lvl1pPr>
              <a:defRPr sz="1575" baseline="0">
                <a:solidFill>
                  <a:schemeClr val="bg1"/>
                </a:solidFill>
                <a:latin typeface="Franklin Gothic Medium"/>
                <a:cs typeface="Franklin Gothic Medium"/>
              </a:defRPr>
            </a:lvl1pPr>
          </a:lstStyle>
          <a:p>
            <a:pPr lvl="0"/>
            <a:r>
              <a:rPr lang="en-US" noProof="0" dirty="0"/>
              <a:t>SECTION TITLE</a:t>
            </a:r>
          </a:p>
        </p:txBody>
      </p:sp>
      <p:pic>
        <p:nvPicPr>
          <p:cNvPr id="9" name="Picture 8" descr="APICS_Logo_White.eps"/>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7926702" y="6408460"/>
            <a:ext cx="776351" cy="236853"/>
          </a:xfrm>
          <a:prstGeom prst="rect">
            <a:avLst/>
          </a:prstGeom>
        </p:spPr>
      </p:pic>
    </p:spTree>
    <p:extLst>
      <p:ext uri="{BB962C8B-B14F-4D97-AF65-F5344CB8AC3E}">
        <p14:creationId xmlns="" xmlns:p14="http://schemas.microsoft.com/office/powerpoint/2010/main" val="3575732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US" dirty="0"/>
              <a:t>Click to edit master title style</a:t>
            </a:r>
          </a:p>
        </p:txBody>
      </p:sp>
      <p:sp>
        <p:nvSpPr>
          <p:cNvPr id="3" name="Content Placeholder 2"/>
          <p:cNvSpPr>
            <a:spLocks noGrp="1"/>
          </p:cNvSpPr>
          <p:nvPr>
            <p:ph idx="1" hasCustomPrompt="1"/>
          </p:nvPr>
        </p:nvSpPr>
        <p:spPr>
          <a:xfrm>
            <a:off x="454026" y="1249363"/>
            <a:ext cx="8235949" cy="4921250"/>
          </a:xfrm>
        </p:spPr>
        <p:txBody>
          <a:bodyPr/>
          <a:lstStyle>
            <a:lvl1pPr marL="0" indent="0">
              <a:spcBef>
                <a:spcPts val="1013"/>
              </a:spcBef>
              <a:buSzPct val="80000"/>
              <a:buFont typeface="Wingdings" pitchFamily="2" charset="2"/>
              <a:buNone/>
              <a:defRPr sz="1350">
                <a:solidFill>
                  <a:schemeClr val="bg2">
                    <a:lumMod val="25000"/>
                  </a:schemeClr>
                </a:solidFill>
              </a:defRPr>
            </a:lvl1pPr>
            <a:lvl2pPr marL="130373" indent="-130373">
              <a:buFont typeface="Wingdings" panose="05000000000000000000" pitchFamily="2" charset="2"/>
              <a:buChar char="§"/>
              <a:defRPr sz="1125">
                <a:solidFill>
                  <a:schemeClr val="bg2">
                    <a:lumMod val="25000"/>
                  </a:schemeClr>
                </a:solidFill>
              </a:defRPr>
            </a:lvl2pPr>
            <a:lvl3pPr marL="417910" indent="-192881">
              <a:buFont typeface="Arial" pitchFamily="34" charset="0"/>
              <a:buChar char="–"/>
              <a:tabLst>
                <a:tab pos="354509" algn="l"/>
              </a:tabLst>
              <a:defRPr sz="1013">
                <a:solidFill>
                  <a:schemeClr val="bg2">
                    <a:lumMod val="25000"/>
                  </a:schemeClr>
                </a:solidFill>
              </a:defRPr>
            </a:lvl3pPr>
            <a:lvl4pPr marL="417910" indent="-192881">
              <a:buFont typeface="Arial" pitchFamily="34" charset="0"/>
              <a:buChar char="–"/>
              <a:tabLst>
                <a:tab pos="354509" algn="l"/>
              </a:tabLst>
              <a:defRPr/>
            </a:lvl4pPr>
            <a:lvl5pPr marL="417910" indent="-192881">
              <a:buFont typeface="Arial" pitchFamily="34" charset="0"/>
              <a:buChar char="–"/>
              <a:tabLst>
                <a:tab pos="354509" algn="l"/>
              </a:tabLst>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C/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mj-lt"/>
              </a:defRPr>
            </a:lvl1pPr>
          </a:lstStyle>
          <a:p>
            <a:r>
              <a:rPr lang="en-US" dirty="0"/>
              <a:t>Contents or Agenda</a:t>
            </a:r>
          </a:p>
        </p:txBody>
      </p:sp>
      <p:sp>
        <p:nvSpPr>
          <p:cNvPr id="9" name="Text Placeholder 8"/>
          <p:cNvSpPr>
            <a:spLocks noGrp="1"/>
          </p:cNvSpPr>
          <p:nvPr>
            <p:ph type="body" sz="quarter" idx="11" hasCustomPrompt="1"/>
          </p:nvPr>
        </p:nvSpPr>
        <p:spPr>
          <a:xfrm>
            <a:off x="451104" y="2060576"/>
            <a:ext cx="8254747" cy="4157663"/>
          </a:xfrm>
        </p:spPr>
        <p:txBody>
          <a:bodyPr/>
          <a:lstStyle>
            <a:lvl1pPr marL="158056" indent="-158056">
              <a:spcBef>
                <a:spcPts val="338"/>
              </a:spcBef>
              <a:buClrTx/>
              <a:buSzPct val="80000"/>
              <a:buFont typeface="+mj-lt"/>
              <a:buAutoNum type="arabicPeriod"/>
              <a:defRPr>
                <a:solidFill>
                  <a:schemeClr val="bg2">
                    <a:lumMod val="25000"/>
                  </a:schemeClr>
                </a:solidFill>
              </a:defRPr>
            </a:lvl1pPr>
          </a:lstStyle>
          <a:p>
            <a:pPr lvl="0"/>
            <a:r>
              <a:rPr lang="en-US" dirty="0"/>
              <a:t>Click to edit master text styles</a:t>
            </a:r>
          </a:p>
        </p:txBody>
      </p:sp>
      <p:sp>
        <p:nvSpPr>
          <p:cNvPr id="10" name="Text Placeholder 6"/>
          <p:cNvSpPr>
            <a:spLocks noGrp="1"/>
          </p:cNvSpPr>
          <p:nvPr>
            <p:ph type="body" sz="quarter" idx="10" hasCustomPrompt="1"/>
          </p:nvPr>
        </p:nvSpPr>
        <p:spPr>
          <a:xfrm>
            <a:off x="450851" y="1036639"/>
            <a:ext cx="8255000" cy="731837"/>
          </a:xfrm>
        </p:spPr>
        <p:txBody>
          <a:bodyPr/>
          <a:lstStyle>
            <a:lvl1pPr marL="0" indent="0">
              <a:lnSpc>
                <a:spcPct val="90000"/>
              </a:lnSpc>
              <a:buFontTx/>
              <a:buNone/>
              <a:defRPr baseline="0">
                <a:solidFill>
                  <a:schemeClr val="accent2"/>
                </a:solidFill>
                <a:latin typeface="Franklin Gothic Medium" pitchFamily="34" charset="0"/>
              </a:defRPr>
            </a:lvl1pPr>
          </a:lstStyle>
          <a:p>
            <a:pPr lvl="0"/>
            <a:r>
              <a:rPr lang="en-US" dirty="0"/>
              <a:t>Optional introductory text goes here.</a:t>
            </a:r>
          </a:p>
        </p:txBody>
      </p:sp>
    </p:spTree>
    <p:extLst>
      <p:ext uri="{BB962C8B-B14F-4D97-AF65-F5344CB8AC3E}">
        <p14:creationId xmlns="" xmlns:p14="http://schemas.microsoft.com/office/powerpoint/2010/main" val="2622306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457200" y="1250731"/>
            <a:ext cx="4038600" cy="4875432"/>
          </a:xfrm>
        </p:spPr>
        <p:txBody>
          <a:bodyPr/>
          <a:lstStyle>
            <a:lvl1pPr marL="0" indent="0">
              <a:buNone/>
              <a:defRPr sz="1125">
                <a:solidFill>
                  <a:schemeClr val="bg2">
                    <a:lumMod val="25000"/>
                  </a:schemeClr>
                </a:solidFill>
                <a:latin typeface="Franklin Gothic Medium" pitchFamily="34" charset="0"/>
              </a:defRPr>
            </a:lvl1pPr>
            <a:lvl2pPr>
              <a:defRPr sz="1125">
                <a:solidFill>
                  <a:schemeClr val="bg2">
                    <a:lumMod val="25000"/>
                  </a:schemeClr>
                </a:solidFill>
              </a:defRPr>
            </a:lvl2pPr>
            <a:lvl3pPr>
              <a:defRPr sz="1125">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hasCustomPrompt="1"/>
          </p:nvPr>
        </p:nvSpPr>
        <p:spPr>
          <a:xfrm>
            <a:off x="4648200" y="1250731"/>
            <a:ext cx="4038600" cy="4875432"/>
          </a:xfrm>
        </p:spPr>
        <p:txBody>
          <a:bodyPr/>
          <a:lstStyle>
            <a:lvl1pPr>
              <a:defRPr sz="1125">
                <a:solidFill>
                  <a:schemeClr val="bg2">
                    <a:lumMod val="25000"/>
                  </a:schemeClr>
                </a:solidFill>
                <a:latin typeface="Franklin Gothic Medium" pitchFamily="34" charset="0"/>
              </a:defRPr>
            </a:lvl1pPr>
            <a:lvl2pPr>
              <a:defRPr sz="1125">
                <a:solidFill>
                  <a:schemeClr val="bg2">
                    <a:lumMod val="25000"/>
                  </a:schemeClr>
                </a:solidFill>
              </a:defRPr>
            </a:lvl2pPr>
            <a:lvl3pPr>
              <a:defRPr sz="1125">
                <a:solidFill>
                  <a:schemeClr val="bg2">
                    <a:lumMod val="25000"/>
                  </a:schemeClr>
                </a:solidFill>
              </a:defRPr>
            </a:lvl3pPr>
            <a:lvl4pPr>
              <a:defRPr sz="788"/>
            </a:lvl4pPr>
            <a:lvl5pPr>
              <a:defRPr sz="788"/>
            </a:lvl5pPr>
            <a:lvl6pPr>
              <a:defRPr sz="1013"/>
            </a:lvl6pPr>
            <a:lvl7pPr>
              <a:defRPr sz="1013"/>
            </a:lvl7pPr>
            <a:lvl8pPr>
              <a:defRPr sz="1013"/>
            </a:lvl8pPr>
            <a:lvl9pPr>
              <a:defRPr sz="1013"/>
            </a:lvl9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Support Lef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457200" y="1249363"/>
            <a:ext cx="3178176" cy="4692650"/>
          </a:xfrm>
          <a:solidFill>
            <a:schemeClr val="bg2">
              <a:lumMod val="90000"/>
            </a:schemeClr>
          </a:solidFill>
        </p:spPr>
        <p:txBody>
          <a:bodyPr anchor="ctr"/>
          <a:lstStyle>
            <a:lvl1pPr marL="0" indent="0">
              <a:buNone/>
              <a:defRPr sz="788">
                <a:solidFill>
                  <a:schemeClr val="bg2">
                    <a:lumMod val="25000"/>
                  </a:schemeClr>
                </a:solidFill>
                <a:latin typeface="+mj-lt"/>
              </a:defRPr>
            </a:lvl1pPr>
            <a:lvl2pPr>
              <a:defRPr sz="788">
                <a:solidFill>
                  <a:schemeClr val="bg2">
                    <a:lumMod val="25000"/>
                  </a:schemeClr>
                </a:solidFill>
              </a:defRPr>
            </a:lvl2pPr>
            <a:lvl3pPr>
              <a:defRPr sz="788">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algn="ctr"/>
            <a:r>
              <a:rPr lang="en-US" sz="788" dirty="0">
                <a:solidFill>
                  <a:schemeClr val="bg1">
                    <a:lumMod val="50000"/>
                  </a:schemeClr>
                </a:solidFill>
                <a:latin typeface="Franklin Gothic Book"/>
              </a:rPr>
              <a:t>Image/Diagram/Chart</a:t>
            </a:r>
            <a:br>
              <a:rPr lang="en-US" sz="788" dirty="0">
                <a:solidFill>
                  <a:schemeClr val="bg1">
                    <a:lumMod val="50000"/>
                  </a:schemeClr>
                </a:solidFill>
                <a:latin typeface="Franklin Gothic Book"/>
              </a:rPr>
            </a:br>
            <a:r>
              <a:rPr lang="en-US" sz="788" dirty="0">
                <a:solidFill>
                  <a:schemeClr val="bg1">
                    <a:lumMod val="50000"/>
                  </a:schemeClr>
                </a:solidFill>
                <a:latin typeface="Franklin Gothic Book"/>
              </a:rPr>
              <a:t>Placement Area</a:t>
            </a:r>
          </a:p>
          <a:p>
            <a:pPr algn="ctr"/>
            <a:r>
              <a:rPr lang="en-US" sz="675" i="1" dirty="0">
                <a:solidFill>
                  <a:schemeClr val="bg1">
                    <a:lumMod val="50000"/>
                  </a:schemeClr>
                </a:solidFill>
                <a:latin typeface="Franklin Gothic Book"/>
              </a:rPr>
              <a:t>(visuals are to placed in this area </a:t>
            </a:r>
            <a:br>
              <a:rPr lang="en-US" sz="675" i="1" dirty="0">
                <a:solidFill>
                  <a:schemeClr val="bg1">
                    <a:lumMod val="50000"/>
                  </a:schemeClr>
                </a:solidFill>
                <a:latin typeface="Franklin Gothic Book"/>
              </a:rPr>
            </a:br>
            <a:r>
              <a:rPr lang="en-US" sz="675" i="1" dirty="0">
                <a:solidFill>
                  <a:schemeClr val="bg1">
                    <a:lumMod val="50000"/>
                  </a:schemeClr>
                </a:solidFill>
                <a:latin typeface="Franklin Gothic Book"/>
              </a:rPr>
              <a:t>and aligned at the top of the text)</a:t>
            </a:r>
          </a:p>
        </p:txBody>
      </p:sp>
      <p:sp>
        <p:nvSpPr>
          <p:cNvPr id="4" name="Content Placeholder 3"/>
          <p:cNvSpPr>
            <a:spLocks noGrp="1"/>
          </p:cNvSpPr>
          <p:nvPr>
            <p:ph sz="half" idx="2"/>
          </p:nvPr>
        </p:nvSpPr>
        <p:spPr>
          <a:xfrm>
            <a:off x="3841749" y="1681656"/>
            <a:ext cx="4845051" cy="4444508"/>
          </a:xfrm>
        </p:spPr>
        <p:txBody>
          <a:bodyPr/>
          <a:lstStyle>
            <a:lvl1pPr>
              <a:defRPr sz="1013">
                <a:solidFill>
                  <a:schemeClr val="bg2">
                    <a:lumMod val="10000"/>
                  </a:schemeClr>
                </a:solidFill>
                <a:latin typeface="+mj-lt"/>
              </a:defRPr>
            </a:lvl1pPr>
            <a:lvl2pPr marL="133053" indent="-133053">
              <a:spcBef>
                <a:spcPts val="338"/>
              </a:spcBef>
              <a:defRPr sz="1013">
                <a:solidFill>
                  <a:schemeClr val="bg2">
                    <a:lumMod val="10000"/>
                  </a:schemeClr>
                </a:solidFill>
                <a:latin typeface="+mj-lt"/>
              </a:defRPr>
            </a:lvl2pPr>
            <a:lvl3pPr>
              <a:defRPr sz="1013">
                <a:solidFill>
                  <a:schemeClr val="bg2">
                    <a:lumMod val="10000"/>
                  </a:schemeClr>
                </a:solidFill>
                <a:latin typeface="+mj-lt"/>
              </a:defRPr>
            </a:lvl3pPr>
            <a:lvl4pPr>
              <a:defRPr sz="788"/>
            </a:lvl4pPr>
            <a:lvl5pPr>
              <a:defRPr sz="788"/>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p:txBody>
      </p:sp>
      <p:sp>
        <p:nvSpPr>
          <p:cNvPr id="6" name="Text Placeholder 6"/>
          <p:cNvSpPr>
            <a:spLocks noGrp="1"/>
          </p:cNvSpPr>
          <p:nvPr>
            <p:ph type="body" sz="quarter" idx="10" hasCustomPrompt="1"/>
          </p:nvPr>
        </p:nvSpPr>
        <p:spPr>
          <a:xfrm>
            <a:off x="3841751" y="1240221"/>
            <a:ext cx="4863996" cy="378372"/>
          </a:xfrm>
        </p:spPr>
        <p:txBody>
          <a:bodyPr/>
          <a:lstStyle>
            <a:lvl1pPr marL="0" indent="0">
              <a:lnSpc>
                <a:spcPct val="90000"/>
              </a:lnSpc>
              <a:buFontTx/>
              <a:buNone/>
              <a:defRPr sz="1125" baseline="0">
                <a:solidFill>
                  <a:schemeClr val="accent2"/>
                </a:solidFill>
                <a:latin typeface="Franklin Gothic Medium" pitchFamily="34" charset="0"/>
              </a:defRPr>
            </a:lvl1pPr>
          </a:lstStyle>
          <a:p>
            <a:pPr lvl="0"/>
            <a:r>
              <a:rPr lang="en-US" dirty="0"/>
              <a:t>Header</a:t>
            </a:r>
          </a:p>
        </p:txBody>
      </p:sp>
    </p:spTree>
    <p:extLst>
      <p:ext uri="{BB962C8B-B14F-4D97-AF65-F5344CB8AC3E}">
        <p14:creationId xmlns="" xmlns:p14="http://schemas.microsoft.com/office/powerpoint/2010/main" val="3062711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Support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5533697" y="1249363"/>
            <a:ext cx="3178176" cy="4692650"/>
          </a:xfrm>
          <a:solidFill>
            <a:schemeClr val="bg2">
              <a:lumMod val="90000"/>
            </a:schemeClr>
          </a:solidFill>
        </p:spPr>
        <p:txBody>
          <a:bodyPr anchor="ctr"/>
          <a:lstStyle>
            <a:lvl1pPr marL="0" indent="0">
              <a:buNone/>
              <a:defRPr sz="788">
                <a:solidFill>
                  <a:schemeClr val="bg2">
                    <a:lumMod val="25000"/>
                  </a:schemeClr>
                </a:solidFill>
                <a:latin typeface="+mj-lt"/>
              </a:defRPr>
            </a:lvl1pPr>
            <a:lvl2pPr>
              <a:defRPr sz="788">
                <a:solidFill>
                  <a:schemeClr val="bg2">
                    <a:lumMod val="25000"/>
                  </a:schemeClr>
                </a:solidFill>
              </a:defRPr>
            </a:lvl2pPr>
            <a:lvl3pPr>
              <a:defRPr sz="788">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algn="ctr"/>
            <a:r>
              <a:rPr lang="en-US" sz="788" dirty="0">
                <a:solidFill>
                  <a:schemeClr val="bg1">
                    <a:lumMod val="50000"/>
                  </a:schemeClr>
                </a:solidFill>
                <a:latin typeface="Franklin Gothic Book"/>
              </a:rPr>
              <a:t>Image/Diagram/Chart</a:t>
            </a:r>
            <a:br>
              <a:rPr lang="en-US" sz="788" dirty="0">
                <a:solidFill>
                  <a:schemeClr val="bg1">
                    <a:lumMod val="50000"/>
                  </a:schemeClr>
                </a:solidFill>
                <a:latin typeface="Franklin Gothic Book"/>
              </a:rPr>
            </a:br>
            <a:r>
              <a:rPr lang="en-US" sz="788" dirty="0">
                <a:solidFill>
                  <a:schemeClr val="bg1">
                    <a:lumMod val="50000"/>
                  </a:schemeClr>
                </a:solidFill>
                <a:latin typeface="Franklin Gothic Book"/>
              </a:rPr>
              <a:t>Placement Area</a:t>
            </a:r>
          </a:p>
          <a:p>
            <a:pPr algn="ctr"/>
            <a:r>
              <a:rPr lang="en-US" sz="675" i="1" dirty="0">
                <a:solidFill>
                  <a:schemeClr val="bg1">
                    <a:lumMod val="50000"/>
                  </a:schemeClr>
                </a:solidFill>
                <a:latin typeface="Franklin Gothic Book"/>
              </a:rPr>
              <a:t>(visuals are to placed in this area </a:t>
            </a:r>
            <a:br>
              <a:rPr lang="en-US" sz="675" i="1" dirty="0">
                <a:solidFill>
                  <a:schemeClr val="bg1">
                    <a:lumMod val="50000"/>
                  </a:schemeClr>
                </a:solidFill>
                <a:latin typeface="Franklin Gothic Book"/>
              </a:rPr>
            </a:br>
            <a:r>
              <a:rPr lang="en-US" sz="675" i="1" dirty="0">
                <a:solidFill>
                  <a:schemeClr val="bg1">
                    <a:lumMod val="50000"/>
                  </a:schemeClr>
                </a:solidFill>
                <a:latin typeface="Franklin Gothic Book"/>
              </a:rPr>
              <a:t>and aligned at the top of the text)</a:t>
            </a:r>
          </a:p>
        </p:txBody>
      </p:sp>
      <p:sp>
        <p:nvSpPr>
          <p:cNvPr id="4" name="Content Placeholder 3"/>
          <p:cNvSpPr>
            <a:spLocks noGrp="1"/>
          </p:cNvSpPr>
          <p:nvPr>
            <p:ph sz="half" idx="2"/>
          </p:nvPr>
        </p:nvSpPr>
        <p:spPr>
          <a:xfrm>
            <a:off x="454026" y="1681656"/>
            <a:ext cx="4875213" cy="4444508"/>
          </a:xfrm>
        </p:spPr>
        <p:txBody>
          <a:bodyPr/>
          <a:lstStyle>
            <a:lvl1pPr>
              <a:defRPr sz="1013">
                <a:solidFill>
                  <a:schemeClr val="bg2">
                    <a:lumMod val="10000"/>
                  </a:schemeClr>
                </a:solidFill>
                <a:latin typeface="+mj-lt"/>
              </a:defRPr>
            </a:lvl1pPr>
            <a:lvl2pPr>
              <a:spcBef>
                <a:spcPts val="338"/>
              </a:spcBef>
              <a:defRPr sz="1013">
                <a:solidFill>
                  <a:schemeClr val="bg2">
                    <a:lumMod val="10000"/>
                  </a:schemeClr>
                </a:solidFill>
                <a:latin typeface="+mj-lt"/>
              </a:defRPr>
            </a:lvl2pPr>
            <a:lvl3pPr>
              <a:defRPr sz="1013">
                <a:solidFill>
                  <a:schemeClr val="bg2">
                    <a:lumMod val="10000"/>
                  </a:schemeClr>
                </a:solidFill>
                <a:latin typeface="+mj-lt"/>
              </a:defRPr>
            </a:lvl3pPr>
            <a:lvl4pPr>
              <a:defRPr sz="788"/>
            </a:lvl4pPr>
            <a:lvl5pPr>
              <a:defRPr sz="788"/>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p:txBody>
      </p:sp>
      <p:sp>
        <p:nvSpPr>
          <p:cNvPr id="6" name="Text Placeholder 6"/>
          <p:cNvSpPr>
            <a:spLocks noGrp="1"/>
          </p:cNvSpPr>
          <p:nvPr>
            <p:ph type="body" sz="quarter" idx="10" hasCustomPrompt="1"/>
          </p:nvPr>
        </p:nvSpPr>
        <p:spPr>
          <a:xfrm>
            <a:off x="454025" y="1240221"/>
            <a:ext cx="4866784" cy="378372"/>
          </a:xfrm>
        </p:spPr>
        <p:txBody>
          <a:bodyPr/>
          <a:lstStyle>
            <a:lvl1pPr marL="0" indent="0">
              <a:lnSpc>
                <a:spcPct val="90000"/>
              </a:lnSpc>
              <a:buFontTx/>
              <a:buNone/>
              <a:defRPr sz="1125" baseline="0">
                <a:solidFill>
                  <a:schemeClr val="accent2"/>
                </a:solidFill>
                <a:latin typeface="Franklin Gothic Medium" pitchFamily="34" charset="0"/>
              </a:defRPr>
            </a:lvl1pPr>
          </a:lstStyle>
          <a:p>
            <a:pPr lvl="0"/>
            <a:r>
              <a:rPr lang="en-US" dirty="0"/>
              <a:t>Header</a:t>
            </a:r>
          </a:p>
        </p:txBody>
      </p:sp>
    </p:spTree>
    <p:extLst>
      <p:ext uri="{BB962C8B-B14F-4D97-AF65-F5344CB8AC3E}">
        <p14:creationId xmlns="" xmlns:p14="http://schemas.microsoft.com/office/powerpoint/2010/main" val="2985439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Support Left 3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457201" y="1249363"/>
            <a:ext cx="4872039" cy="4692650"/>
          </a:xfrm>
          <a:solidFill>
            <a:schemeClr val="bg2">
              <a:lumMod val="90000"/>
            </a:schemeClr>
          </a:solidFill>
        </p:spPr>
        <p:txBody>
          <a:bodyPr anchor="ctr"/>
          <a:lstStyle>
            <a:lvl1pPr marL="0" indent="0">
              <a:buNone/>
              <a:defRPr sz="788">
                <a:solidFill>
                  <a:schemeClr val="bg2">
                    <a:lumMod val="25000"/>
                  </a:schemeClr>
                </a:solidFill>
                <a:latin typeface="+mj-lt"/>
              </a:defRPr>
            </a:lvl1pPr>
            <a:lvl2pPr>
              <a:defRPr sz="788">
                <a:solidFill>
                  <a:schemeClr val="bg2">
                    <a:lumMod val="25000"/>
                  </a:schemeClr>
                </a:solidFill>
              </a:defRPr>
            </a:lvl2pPr>
            <a:lvl3pPr>
              <a:defRPr sz="788">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algn="ctr"/>
            <a:r>
              <a:rPr lang="en-US" sz="788" dirty="0">
                <a:solidFill>
                  <a:schemeClr val="bg1">
                    <a:lumMod val="50000"/>
                  </a:schemeClr>
                </a:solidFill>
                <a:latin typeface="Franklin Gothic Book"/>
              </a:rPr>
              <a:t>Image/Diagram/Chart</a:t>
            </a:r>
            <a:br>
              <a:rPr lang="en-US" sz="788" dirty="0">
                <a:solidFill>
                  <a:schemeClr val="bg1">
                    <a:lumMod val="50000"/>
                  </a:schemeClr>
                </a:solidFill>
                <a:latin typeface="Franklin Gothic Book"/>
              </a:rPr>
            </a:br>
            <a:r>
              <a:rPr lang="en-US" sz="788" dirty="0">
                <a:solidFill>
                  <a:schemeClr val="bg1">
                    <a:lumMod val="50000"/>
                  </a:schemeClr>
                </a:solidFill>
                <a:latin typeface="Franklin Gothic Book"/>
              </a:rPr>
              <a:t>Placement Area</a:t>
            </a:r>
          </a:p>
          <a:p>
            <a:pPr algn="ctr"/>
            <a:r>
              <a:rPr lang="en-US" sz="675" i="1" dirty="0">
                <a:solidFill>
                  <a:schemeClr val="bg1">
                    <a:lumMod val="50000"/>
                  </a:schemeClr>
                </a:solidFill>
                <a:latin typeface="Franklin Gothic Book"/>
              </a:rPr>
              <a:t>(visuals are to placed in this area </a:t>
            </a:r>
            <a:br>
              <a:rPr lang="en-US" sz="675" i="1" dirty="0">
                <a:solidFill>
                  <a:schemeClr val="bg1">
                    <a:lumMod val="50000"/>
                  </a:schemeClr>
                </a:solidFill>
                <a:latin typeface="Franklin Gothic Book"/>
              </a:rPr>
            </a:br>
            <a:r>
              <a:rPr lang="en-US" sz="675" i="1" dirty="0">
                <a:solidFill>
                  <a:schemeClr val="bg1">
                    <a:lumMod val="50000"/>
                  </a:schemeClr>
                </a:solidFill>
                <a:latin typeface="Franklin Gothic Book"/>
              </a:rPr>
              <a:t>and aligned at the top of the text)</a:t>
            </a:r>
          </a:p>
        </p:txBody>
      </p:sp>
      <p:sp>
        <p:nvSpPr>
          <p:cNvPr id="4" name="Content Placeholder 3"/>
          <p:cNvSpPr>
            <a:spLocks noGrp="1"/>
          </p:cNvSpPr>
          <p:nvPr>
            <p:ph sz="half" idx="2"/>
          </p:nvPr>
        </p:nvSpPr>
        <p:spPr>
          <a:xfrm>
            <a:off x="5532437" y="1681656"/>
            <a:ext cx="3154363" cy="4444508"/>
          </a:xfrm>
        </p:spPr>
        <p:txBody>
          <a:bodyPr/>
          <a:lstStyle>
            <a:lvl1pPr>
              <a:defRPr sz="1013">
                <a:solidFill>
                  <a:schemeClr val="bg2">
                    <a:lumMod val="10000"/>
                  </a:schemeClr>
                </a:solidFill>
                <a:latin typeface="+mj-lt"/>
              </a:defRPr>
            </a:lvl1pPr>
            <a:lvl2pPr>
              <a:spcBef>
                <a:spcPts val="338"/>
              </a:spcBef>
              <a:defRPr sz="1013">
                <a:solidFill>
                  <a:schemeClr val="bg2">
                    <a:lumMod val="10000"/>
                  </a:schemeClr>
                </a:solidFill>
                <a:latin typeface="+mj-lt"/>
              </a:defRPr>
            </a:lvl2pPr>
            <a:lvl3pPr>
              <a:defRPr sz="1013">
                <a:solidFill>
                  <a:schemeClr val="bg2">
                    <a:lumMod val="10000"/>
                  </a:schemeClr>
                </a:solidFill>
                <a:latin typeface="+mj-lt"/>
              </a:defRPr>
            </a:lvl3pPr>
            <a:lvl4pPr>
              <a:defRPr sz="788"/>
            </a:lvl4pPr>
            <a:lvl5pPr>
              <a:defRPr sz="788"/>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p:txBody>
      </p:sp>
      <p:sp>
        <p:nvSpPr>
          <p:cNvPr id="6" name="Text Placeholder 6"/>
          <p:cNvSpPr>
            <a:spLocks noGrp="1"/>
          </p:cNvSpPr>
          <p:nvPr>
            <p:ph type="body" sz="quarter" idx="10" hasCustomPrompt="1"/>
          </p:nvPr>
        </p:nvSpPr>
        <p:spPr>
          <a:xfrm>
            <a:off x="5532440" y="1240221"/>
            <a:ext cx="3166697" cy="378372"/>
          </a:xfrm>
        </p:spPr>
        <p:txBody>
          <a:bodyPr/>
          <a:lstStyle>
            <a:lvl1pPr marL="0" indent="0">
              <a:lnSpc>
                <a:spcPct val="90000"/>
              </a:lnSpc>
              <a:buFontTx/>
              <a:buNone/>
              <a:defRPr sz="1125" baseline="0">
                <a:solidFill>
                  <a:schemeClr val="accent2"/>
                </a:solidFill>
                <a:latin typeface="Franklin Gothic Medium" pitchFamily="34" charset="0"/>
              </a:defRPr>
            </a:lvl1pPr>
          </a:lstStyle>
          <a:p>
            <a:pPr lvl="0"/>
            <a:r>
              <a:rPr lang="en-US" dirty="0"/>
              <a:t>Header</a:t>
            </a:r>
          </a:p>
        </p:txBody>
      </p:sp>
    </p:spTree>
    <p:extLst>
      <p:ext uri="{BB962C8B-B14F-4D97-AF65-F5344CB8AC3E}">
        <p14:creationId xmlns="" xmlns:p14="http://schemas.microsoft.com/office/powerpoint/2010/main" val="3431287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Support Right 3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3841751" y="1249363"/>
            <a:ext cx="4870123" cy="4692650"/>
          </a:xfrm>
          <a:solidFill>
            <a:schemeClr val="bg2">
              <a:lumMod val="90000"/>
            </a:schemeClr>
          </a:solidFill>
        </p:spPr>
        <p:txBody>
          <a:bodyPr anchor="ctr"/>
          <a:lstStyle>
            <a:lvl1pPr marL="0" indent="0">
              <a:buNone/>
              <a:defRPr sz="788">
                <a:solidFill>
                  <a:schemeClr val="bg2">
                    <a:lumMod val="25000"/>
                  </a:schemeClr>
                </a:solidFill>
                <a:latin typeface="+mj-lt"/>
              </a:defRPr>
            </a:lvl1pPr>
            <a:lvl2pPr>
              <a:defRPr sz="788">
                <a:solidFill>
                  <a:schemeClr val="bg2">
                    <a:lumMod val="25000"/>
                  </a:schemeClr>
                </a:solidFill>
              </a:defRPr>
            </a:lvl2pPr>
            <a:lvl3pPr>
              <a:defRPr sz="788">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algn="ctr"/>
            <a:r>
              <a:rPr lang="en-US" sz="788" dirty="0">
                <a:solidFill>
                  <a:schemeClr val="bg1">
                    <a:lumMod val="50000"/>
                  </a:schemeClr>
                </a:solidFill>
                <a:latin typeface="Franklin Gothic Book"/>
              </a:rPr>
              <a:t>Image/Diagram/Chart</a:t>
            </a:r>
            <a:br>
              <a:rPr lang="en-US" sz="788" dirty="0">
                <a:solidFill>
                  <a:schemeClr val="bg1">
                    <a:lumMod val="50000"/>
                  </a:schemeClr>
                </a:solidFill>
                <a:latin typeface="Franklin Gothic Book"/>
              </a:rPr>
            </a:br>
            <a:r>
              <a:rPr lang="en-US" sz="788" dirty="0">
                <a:solidFill>
                  <a:schemeClr val="bg1">
                    <a:lumMod val="50000"/>
                  </a:schemeClr>
                </a:solidFill>
                <a:latin typeface="Franklin Gothic Book"/>
              </a:rPr>
              <a:t>Placement Area</a:t>
            </a:r>
          </a:p>
          <a:p>
            <a:pPr algn="ctr"/>
            <a:r>
              <a:rPr lang="en-US" sz="675" i="1" dirty="0">
                <a:solidFill>
                  <a:schemeClr val="bg1">
                    <a:lumMod val="50000"/>
                  </a:schemeClr>
                </a:solidFill>
                <a:latin typeface="Franklin Gothic Book"/>
              </a:rPr>
              <a:t>(visuals are to placed in this area </a:t>
            </a:r>
            <a:br>
              <a:rPr lang="en-US" sz="675" i="1" dirty="0">
                <a:solidFill>
                  <a:schemeClr val="bg1">
                    <a:lumMod val="50000"/>
                  </a:schemeClr>
                </a:solidFill>
                <a:latin typeface="Franklin Gothic Book"/>
              </a:rPr>
            </a:br>
            <a:r>
              <a:rPr lang="en-US" sz="675" i="1" dirty="0">
                <a:solidFill>
                  <a:schemeClr val="bg1">
                    <a:lumMod val="50000"/>
                  </a:schemeClr>
                </a:solidFill>
                <a:latin typeface="Franklin Gothic Book"/>
              </a:rPr>
              <a:t>and aligned at the top of the text)</a:t>
            </a:r>
          </a:p>
        </p:txBody>
      </p:sp>
      <p:sp>
        <p:nvSpPr>
          <p:cNvPr id="4" name="Content Placeholder 3"/>
          <p:cNvSpPr>
            <a:spLocks noGrp="1"/>
          </p:cNvSpPr>
          <p:nvPr>
            <p:ph sz="half" idx="2"/>
          </p:nvPr>
        </p:nvSpPr>
        <p:spPr>
          <a:xfrm>
            <a:off x="454025" y="1681656"/>
            <a:ext cx="3205163" cy="4444508"/>
          </a:xfrm>
        </p:spPr>
        <p:txBody>
          <a:bodyPr/>
          <a:lstStyle>
            <a:lvl1pPr>
              <a:defRPr sz="1013">
                <a:solidFill>
                  <a:schemeClr val="bg2">
                    <a:lumMod val="10000"/>
                  </a:schemeClr>
                </a:solidFill>
                <a:latin typeface="+mj-lt"/>
              </a:defRPr>
            </a:lvl1pPr>
            <a:lvl2pPr>
              <a:spcBef>
                <a:spcPts val="338"/>
              </a:spcBef>
              <a:defRPr sz="1013">
                <a:solidFill>
                  <a:schemeClr val="bg2">
                    <a:lumMod val="10000"/>
                  </a:schemeClr>
                </a:solidFill>
                <a:latin typeface="+mj-lt"/>
              </a:defRPr>
            </a:lvl2pPr>
            <a:lvl3pPr>
              <a:defRPr sz="1013">
                <a:solidFill>
                  <a:schemeClr val="bg2">
                    <a:lumMod val="10000"/>
                  </a:schemeClr>
                </a:solidFill>
                <a:latin typeface="+mj-lt"/>
              </a:defRPr>
            </a:lvl3pPr>
            <a:lvl4pPr>
              <a:defRPr sz="788"/>
            </a:lvl4pPr>
            <a:lvl5pPr>
              <a:defRPr sz="788"/>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p:txBody>
      </p:sp>
      <p:sp>
        <p:nvSpPr>
          <p:cNvPr id="6" name="Text Placeholder 6"/>
          <p:cNvSpPr>
            <a:spLocks noGrp="1"/>
          </p:cNvSpPr>
          <p:nvPr>
            <p:ph type="body" sz="quarter" idx="10" hasCustomPrompt="1"/>
          </p:nvPr>
        </p:nvSpPr>
        <p:spPr>
          <a:xfrm>
            <a:off x="454026" y="1240221"/>
            <a:ext cx="3196733" cy="378372"/>
          </a:xfrm>
        </p:spPr>
        <p:txBody>
          <a:bodyPr/>
          <a:lstStyle>
            <a:lvl1pPr marL="0" indent="0">
              <a:lnSpc>
                <a:spcPct val="90000"/>
              </a:lnSpc>
              <a:buFontTx/>
              <a:buNone/>
              <a:defRPr sz="1125" baseline="0">
                <a:solidFill>
                  <a:schemeClr val="accent2"/>
                </a:solidFill>
                <a:latin typeface="Franklin Gothic Medium" pitchFamily="34" charset="0"/>
              </a:defRPr>
            </a:lvl1pPr>
          </a:lstStyle>
          <a:p>
            <a:pPr lvl="0"/>
            <a:r>
              <a:rPr lang="en-US" dirty="0"/>
              <a:t>Header</a:t>
            </a:r>
          </a:p>
        </p:txBody>
      </p:sp>
    </p:spTree>
    <p:extLst>
      <p:ext uri="{BB962C8B-B14F-4D97-AF65-F5344CB8AC3E}">
        <p14:creationId xmlns="" xmlns:p14="http://schemas.microsoft.com/office/powerpoint/2010/main" val="1015090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with Side Notes Lef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457201" y="1249363"/>
            <a:ext cx="6556375" cy="4692650"/>
          </a:xfrm>
          <a:solidFill>
            <a:schemeClr val="bg2">
              <a:lumMod val="90000"/>
            </a:schemeClr>
          </a:solidFill>
        </p:spPr>
        <p:txBody>
          <a:bodyPr anchor="ctr"/>
          <a:lstStyle>
            <a:lvl1pPr marL="0" indent="0">
              <a:buNone/>
              <a:defRPr sz="788">
                <a:solidFill>
                  <a:schemeClr val="bg2">
                    <a:lumMod val="25000"/>
                  </a:schemeClr>
                </a:solidFill>
                <a:latin typeface="+mj-lt"/>
              </a:defRPr>
            </a:lvl1pPr>
            <a:lvl2pPr>
              <a:defRPr sz="788">
                <a:solidFill>
                  <a:schemeClr val="bg2">
                    <a:lumMod val="25000"/>
                  </a:schemeClr>
                </a:solidFill>
              </a:defRPr>
            </a:lvl2pPr>
            <a:lvl3pPr>
              <a:defRPr sz="788">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algn="ctr"/>
            <a:r>
              <a:rPr lang="en-US" sz="788" dirty="0">
                <a:solidFill>
                  <a:schemeClr val="bg1">
                    <a:lumMod val="50000"/>
                  </a:schemeClr>
                </a:solidFill>
                <a:latin typeface="Franklin Gothic Book"/>
              </a:rPr>
              <a:t>Image/Diagram/Chart</a:t>
            </a:r>
            <a:br>
              <a:rPr lang="en-US" sz="788" dirty="0">
                <a:solidFill>
                  <a:schemeClr val="bg1">
                    <a:lumMod val="50000"/>
                  </a:schemeClr>
                </a:solidFill>
                <a:latin typeface="Franklin Gothic Book"/>
              </a:rPr>
            </a:br>
            <a:r>
              <a:rPr lang="en-US" sz="788" dirty="0">
                <a:solidFill>
                  <a:schemeClr val="bg1">
                    <a:lumMod val="50000"/>
                  </a:schemeClr>
                </a:solidFill>
                <a:latin typeface="Franklin Gothic Book"/>
              </a:rPr>
              <a:t>Placement Area</a:t>
            </a:r>
          </a:p>
          <a:p>
            <a:pPr algn="ctr"/>
            <a:r>
              <a:rPr lang="en-US" sz="675" i="1" dirty="0">
                <a:solidFill>
                  <a:schemeClr val="bg1">
                    <a:lumMod val="50000"/>
                  </a:schemeClr>
                </a:solidFill>
                <a:latin typeface="Franklin Gothic Book"/>
              </a:rPr>
              <a:t>(visuals are to placed in this area </a:t>
            </a:r>
            <a:br>
              <a:rPr lang="en-US" sz="675" i="1" dirty="0">
                <a:solidFill>
                  <a:schemeClr val="bg1">
                    <a:lumMod val="50000"/>
                  </a:schemeClr>
                </a:solidFill>
                <a:latin typeface="Franklin Gothic Book"/>
              </a:rPr>
            </a:br>
            <a:r>
              <a:rPr lang="en-US" sz="675" i="1" dirty="0">
                <a:solidFill>
                  <a:schemeClr val="bg1">
                    <a:lumMod val="50000"/>
                  </a:schemeClr>
                </a:solidFill>
                <a:latin typeface="Franklin Gothic Book"/>
              </a:rPr>
              <a:t>and aligned at the top of the text)</a:t>
            </a:r>
          </a:p>
        </p:txBody>
      </p:sp>
      <p:sp>
        <p:nvSpPr>
          <p:cNvPr id="4" name="Content Placeholder 3"/>
          <p:cNvSpPr>
            <a:spLocks noGrp="1"/>
          </p:cNvSpPr>
          <p:nvPr>
            <p:ph sz="half" idx="2"/>
          </p:nvPr>
        </p:nvSpPr>
        <p:spPr>
          <a:xfrm>
            <a:off x="7208837" y="1681656"/>
            <a:ext cx="1477963" cy="4444508"/>
          </a:xfrm>
        </p:spPr>
        <p:txBody>
          <a:bodyPr/>
          <a:lstStyle>
            <a:lvl1pPr>
              <a:defRPr sz="1013">
                <a:solidFill>
                  <a:schemeClr val="bg2">
                    <a:lumMod val="10000"/>
                  </a:schemeClr>
                </a:solidFill>
                <a:latin typeface="+mj-lt"/>
              </a:defRPr>
            </a:lvl1pPr>
            <a:lvl2pPr>
              <a:spcBef>
                <a:spcPts val="338"/>
              </a:spcBef>
              <a:defRPr sz="1013">
                <a:solidFill>
                  <a:schemeClr val="bg2">
                    <a:lumMod val="10000"/>
                  </a:schemeClr>
                </a:solidFill>
                <a:latin typeface="+mj-lt"/>
              </a:defRPr>
            </a:lvl2pPr>
            <a:lvl3pPr>
              <a:defRPr sz="1013">
                <a:solidFill>
                  <a:schemeClr val="bg2">
                    <a:lumMod val="10000"/>
                  </a:schemeClr>
                </a:solidFill>
                <a:latin typeface="+mj-lt"/>
              </a:defRPr>
            </a:lvl3pPr>
            <a:lvl4pPr>
              <a:defRPr sz="788"/>
            </a:lvl4pPr>
            <a:lvl5pPr>
              <a:defRPr sz="788"/>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p:txBody>
      </p:sp>
      <p:sp>
        <p:nvSpPr>
          <p:cNvPr id="6" name="Text Placeholder 6"/>
          <p:cNvSpPr>
            <a:spLocks noGrp="1"/>
          </p:cNvSpPr>
          <p:nvPr>
            <p:ph type="body" sz="quarter" idx="10" hasCustomPrompt="1"/>
          </p:nvPr>
        </p:nvSpPr>
        <p:spPr>
          <a:xfrm>
            <a:off x="7208838" y="1240221"/>
            <a:ext cx="1483743" cy="378372"/>
          </a:xfrm>
        </p:spPr>
        <p:txBody>
          <a:bodyPr/>
          <a:lstStyle>
            <a:lvl1pPr marL="0" indent="0">
              <a:lnSpc>
                <a:spcPct val="90000"/>
              </a:lnSpc>
              <a:buFontTx/>
              <a:buNone/>
              <a:defRPr sz="1125" baseline="0">
                <a:solidFill>
                  <a:schemeClr val="accent2"/>
                </a:solidFill>
                <a:latin typeface="Franklin Gothic Medium" pitchFamily="34" charset="0"/>
              </a:defRPr>
            </a:lvl1pPr>
          </a:lstStyle>
          <a:p>
            <a:pPr lvl="0"/>
            <a:r>
              <a:rPr lang="en-US" dirty="0"/>
              <a:t>Header</a:t>
            </a:r>
          </a:p>
        </p:txBody>
      </p:sp>
    </p:spTree>
    <p:extLst>
      <p:ext uri="{BB962C8B-B14F-4D97-AF65-F5344CB8AC3E}">
        <p14:creationId xmlns="" xmlns:p14="http://schemas.microsoft.com/office/powerpoint/2010/main" val="276980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with Side Notes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2155827" y="1249363"/>
            <a:ext cx="6556048" cy="4692650"/>
          </a:xfrm>
          <a:solidFill>
            <a:schemeClr val="bg2">
              <a:lumMod val="90000"/>
            </a:schemeClr>
          </a:solidFill>
        </p:spPr>
        <p:txBody>
          <a:bodyPr anchor="ctr"/>
          <a:lstStyle>
            <a:lvl1pPr marL="0" indent="0">
              <a:buNone/>
              <a:defRPr sz="788">
                <a:solidFill>
                  <a:schemeClr val="bg2">
                    <a:lumMod val="25000"/>
                  </a:schemeClr>
                </a:solidFill>
                <a:latin typeface="+mj-lt"/>
              </a:defRPr>
            </a:lvl1pPr>
            <a:lvl2pPr>
              <a:defRPr sz="788">
                <a:solidFill>
                  <a:schemeClr val="bg2">
                    <a:lumMod val="25000"/>
                  </a:schemeClr>
                </a:solidFill>
              </a:defRPr>
            </a:lvl2pPr>
            <a:lvl3pPr>
              <a:defRPr sz="788">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algn="ctr"/>
            <a:r>
              <a:rPr lang="en-US" sz="788" dirty="0">
                <a:solidFill>
                  <a:schemeClr val="bg1">
                    <a:lumMod val="50000"/>
                  </a:schemeClr>
                </a:solidFill>
                <a:latin typeface="Franklin Gothic Book"/>
              </a:rPr>
              <a:t>Image/Diagram/Chart</a:t>
            </a:r>
            <a:br>
              <a:rPr lang="en-US" sz="788" dirty="0">
                <a:solidFill>
                  <a:schemeClr val="bg1">
                    <a:lumMod val="50000"/>
                  </a:schemeClr>
                </a:solidFill>
                <a:latin typeface="Franklin Gothic Book"/>
              </a:rPr>
            </a:br>
            <a:r>
              <a:rPr lang="en-US" sz="788" dirty="0">
                <a:solidFill>
                  <a:schemeClr val="bg1">
                    <a:lumMod val="50000"/>
                  </a:schemeClr>
                </a:solidFill>
                <a:latin typeface="Franklin Gothic Book"/>
              </a:rPr>
              <a:t>Placement Area</a:t>
            </a:r>
          </a:p>
          <a:p>
            <a:pPr algn="ctr"/>
            <a:r>
              <a:rPr lang="en-US" sz="675" i="1" dirty="0">
                <a:solidFill>
                  <a:schemeClr val="bg1">
                    <a:lumMod val="50000"/>
                  </a:schemeClr>
                </a:solidFill>
                <a:latin typeface="Franklin Gothic Book"/>
              </a:rPr>
              <a:t>(visuals are to placed in this area </a:t>
            </a:r>
            <a:br>
              <a:rPr lang="en-US" sz="675" i="1" dirty="0">
                <a:solidFill>
                  <a:schemeClr val="bg1">
                    <a:lumMod val="50000"/>
                  </a:schemeClr>
                </a:solidFill>
                <a:latin typeface="Franklin Gothic Book"/>
              </a:rPr>
            </a:br>
            <a:r>
              <a:rPr lang="en-US" sz="675" i="1" dirty="0">
                <a:solidFill>
                  <a:schemeClr val="bg1">
                    <a:lumMod val="50000"/>
                  </a:schemeClr>
                </a:solidFill>
                <a:latin typeface="Franklin Gothic Book"/>
              </a:rPr>
              <a:t>and aligned at the top of the text)</a:t>
            </a:r>
          </a:p>
        </p:txBody>
      </p:sp>
      <p:sp>
        <p:nvSpPr>
          <p:cNvPr id="4" name="Content Placeholder 3"/>
          <p:cNvSpPr>
            <a:spLocks noGrp="1"/>
          </p:cNvSpPr>
          <p:nvPr>
            <p:ph sz="half" idx="2"/>
          </p:nvPr>
        </p:nvSpPr>
        <p:spPr>
          <a:xfrm>
            <a:off x="454027" y="1681656"/>
            <a:ext cx="1511300" cy="4444508"/>
          </a:xfrm>
        </p:spPr>
        <p:txBody>
          <a:bodyPr/>
          <a:lstStyle>
            <a:lvl1pPr>
              <a:defRPr sz="1013">
                <a:solidFill>
                  <a:schemeClr val="bg2">
                    <a:lumMod val="10000"/>
                  </a:schemeClr>
                </a:solidFill>
                <a:latin typeface="+mj-lt"/>
              </a:defRPr>
            </a:lvl1pPr>
            <a:lvl2pPr>
              <a:spcBef>
                <a:spcPts val="338"/>
              </a:spcBef>
              <a:defRPr sz="1013">
                <a:solidFill>
                  <a:schemeClr val="bg2">
                    <a:lumMod val="10000"/>
                  </a:schemeClr>
                </a:solidFill>
                <a:latin typeface="+mj-lt"/>
              </a:defRPr>
            </a:lvl2pPr>
            <a:lvl3pPr>
              <a:defRPr sz="1013">
                <a:solidFill>
                  <a:schemeClr val="bg2">
                    <a:lumMod val="10000"/>
                  </a:schemeClr>
                </a:solidFill>
                <a:latin typeface="+mj-lt"/>
              </a:defRPr>
            </a:lvl3pPr>
            <a:lvl4pPr>
              <a:defRPr sz="788"/>
            </a:lvl4pPr>
            <a:lvl5pPr>
              <a:defRPr sz="788"/>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p:txBody>
      </p:sp>
      <p:sp>
        <p:nvSpPr>
          <p:cNvPr id="6" name="Text Placeholder 6"/>
          <p:cNvSpPr>
            <a:spLocks noGrp="1"/>
          </p:cNvSpPr>
          <p:nvPr>
            <p:ph type="body" sz="quarter" idx="10" hasCustomPrompt="1"/>
          </p:nvPr>
        </p:nvSpPr>
        <p:spPr>
          <a:xfrm>
            <a:off x="454026" y="1240221"/>
            <a:ext cx="1507325" cy="378372"/>
          </a:xfrm>
        </p:spPr>
        <p:txBody>
          <a:bodyPr/>
          <a:lstStyle>
            <a:lvl1pPr marL="0" indent="0">
              <a:lnSpc>
                <a:spcPct val="90000"/>
              </a:lnSpc>
              <a:buFontTx/>
              <a:buNone/>
              <a:defRPr sz="1125" baseline="0">
                <a:solidFill>
                  <a:schemeClr val="accent2"/>
                </a:solidFill>
                <a:latin typeface="Franklin Gothic Medium" pitchFamily="34" charset="0"/>
              </a:defRPr>
            </a:lvl1pPr>
          </a:lstStyle>
          <a:p>
            <a:pPr lvl="0"/>
            <a:r>
              <a:rPr lang="en-US" dirty="0"/>
              <a:t>Header</a:t>
            </a:r>
          </a:p>
        </p:txBody>
      </p:sp>
    </p:spTree>
    <p:extLst>
      <p:ext uri="{BB962C8B-B14F-4D97-AF65-F5344CB8AC3E}">
        <p14:creationId xmlns="" xmlns:p14="http://schemas.microsoft.com/office/powerpoint/2010/main" val="4175984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454026" y="1249363"/>
            <a:ext cx="8257849" cy="4692650"/>
          </a:xfrm>
          <a:solidFill>
            <a:schemeClr val="bg2">
              <a:lumMod val="90000"/>
            </a:schemeClr>
          </a:solidFill>
        </p:spPr>
        <p:txBody>
          <a:bodyPr anchor="ctr"/>
          <a:lstStyle>
            <a:lvl1pPr marL="0" indent="0">
              <a:buNone/>
              <a:defRPr sz="788">
                <a:solidFill>
                  <a:schemeClr val="bg2">
                    <a:lumMod val="25000"/>
                  </a:schemeClr>
                </a:solidFill>
                <a:latin typeface="+mj-lt"/>
              </a:defRPr>
            </a:lvl1pPr>
            <a:lvl2pPr>
              <a:defRPr sz="788">
                <a:solidFill>
                  <a:schemeClr val="bg2">
                    <a:lumMod val="25000"/>
                  </a:schemeClr>
                </a:solidFill>
              </a:defRPr>
            </a:lvl2pPr>
            <a:lvl3pPr>
              <a:defRPr sz="788">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algn="ctr"/>
            <a:r>
              <a:rPr lang="en-US" sz="788" dirty="0">
                <a:solidFill>
                  <a:schemeClr val="bg1">
                    <a:lumMod val="50000"/>
                  </a:schemeClr>
                </a:solidFill>
                <a:latin typeface="Franklin Gothic Book"/>
              </a:rPr>
              <a:t>Image/Diagram/Chart</a:t>
            </a:r>
            <a:br>
              <a:rPr lang="en-US" sz="788" dirty="0">
                <a:solidFill>
                  <a:schemeClr val="bg1">
                    <a:lumMod val="50000"/>
                  </a:schemeClr>
                </a:solidFill>
                <a:latin typeface="Franklin Gothic Book"/>
              </a:rPr>
            </a:br>
            <a:r>
              <a:rPr lang="en-US" sz="788" dirty="0">
                <a:solidFill>
                  <a:schemeClr val="bg1">
                    <a:lumMod val="50000"/>
                  </a:schemeClr>
                </a:solidFill>
                <a:latin typeface="Franklin Gothic Book"/>
              </a:rPr>
              <a:t>Placement Area</a:t>
            </a:r>
          </a:p>
          <a:p>
            <a:pPr algn="ctr"/>
            <a:r>
              <a:rPr lang="en-US" sz="675" i="1" dirty="0">
                <a:solidFill>
                  <a:schemeClr val="bg1">
                    <a:lumMod val="50000"/>
                  </a:schemeClr>
                </a:solidFill>
                <a:latin typeface="Franklin Gothic Book"/>
              </a:rPr>
              <a:t>(visuals are to placed in this area </a:t>
            </a:r>
            <a:br>
              <a:rPr lang="en-US" sz="675" i="1" dirty="0">
                <a:solidFill>
                  <a:schemeClr val="bg1">
                    <a:lumMod val="50000"/>
                  </a:schemeClr>
                </a:solidFill>
                <a:latin typeface="Franklin Gothic Book"/>
              </a:rPr>
            </a:br>
            <a:r>
              <a:rPr lang="en-US" sz="675" i="1" dirty="0">
                <a:solidFill>
                  <a:schemeClr val="bg1">
                    <a:lumMod val="50000"/>
                  </a:schemeClr>
                </a:solidFill>
                <a:latin typeface="Franklin Gothic Book"/>
              </a:rPr>
              <a:t>and aligned at the top of the text)</a:t>
            </a:r>
          </a:p>
        </p:txBody>
      </p:sp>
    </p:spTree>
    <p:extLst>
      <p:ext uri="{BB962C8B-B14F-4D97-AF65-F5344CB8AC3E}">
        <p14:creationId xmlns="" xmlns:p14="http://schemas.microsoft.com/office/powerpoint/2010/main" val="888483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xample 5 Horizontal 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454026" y="3541985"/>
            <a:ext cx="8257849" cy="2400027"/>
          </a:xfrm>
          <a:solidFill>
            <a:schemeClr val="bg2">
              <a:lumMod val="90000"/>
            </a:schemeClr>
          </a:solidFill>
        </p:spPr>
        <p:txBody>
          <a:bodyPr anchor="ctr"/>
          <a:lstStyle>
            <a:lvl1pPr marL="0" indent="0">
              <a:buNone/>
              <a:defRPr sz="788">
                <a:solidFill>
                  <a:schemeClr val="bg2">
                    <a:lumMod val="25000"/>
                  </a:schemeClr>
                </a:solidFill>
                <a:latin typeface="+mj-lt"/>
              </a:defRPr>
            </a:lvl1pPr>
            <a:lvl2pPr>
              <a:defRPr sz="788">
                <a:solidFill>
                  <a:schemeClr val="bg2">
                    <a:lumMod val="25000"/>
                  </a:schemeClr>
                </a:solidFill>
              </a:defRPr>
            </a:lvl2pPr>
            <a:lvl3pPr>
              <a:defRPr sz="788">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algn="ctr"/>
            <a:r>
              <a:rPr lang="en-US" sz="788" dirty="0">
                <a:solidFill>
                  <a:schemeClr val="bg1">
                    <a:lumMod val="50000"/>
                  </a:schemeClr>
                </a:solidFill>
                <a:latin typeface="Franklin Gothic Book"/>
              </a:rPr>
              <a:t>Image/Diagram/Chart</a:t>
            </a:r>
            <a:br>
              <a:rPr lang="en-US" sz="788" dirty="0">
                <a:solidFill>
                  <a:schemeClr val="bg1">
                    <a:lumMod val="50000"/>
                  </a:schemeClr>
                </a:solidFill>
                <a:latin typeface="Franklin Gothic Book"/>
              </a:rPr>
            </a:br>
            <a:r>
              <a:rPr lang="en-US" sz="788" dirty="0">
                <a:solidFill>
                  <a:schemeClr val="bg1">
                    <a:lumMod val="50000"/>
                  </a:schemeClr>
                </a:solidFill>
                <a:latin typeface="Franklin Gothic Book"/>
              </a:rPr>
              <a:t>Placement Area</a:t>
            </a:r>
          </a:p>
          <a:p>
            <a:pPr algn="ctr"/>
            <a:r>
              <a:rPr lang="en-US" sz="675" i="1" dirty="0">
                <a:solidFill>
                  <a:schemeClr val="bg1">
                    <a:lumMod val="50000"/>
                  </a:schemeClr>
                </a:solidFill>
                <a:latin typeface="Franklin Gothic Book"/>
              </a:rPr>
              <a:t>(visuals are to placed in this area </a:t>
            </a:r>
            <a:br>
              <a:rPr lang="en-US" sz="675" i="1" dirty="0">
                <a:solidFill>
                  <a:schemeClr val="bg1">
                    <a:lumMod val="50000"/>
                  </a:schemeClr>
                </a:solidFill>
                <a:latin typeface="Franklin Gothic Book"/>
              </a:rPr>
            </a:br>
            <a:r>
              <a:rPr lang="en-US" sz="675" i="1" dirty="0">
                <a:solidFill>
                  <a:schemeClr val="bg1">
                    <a:lumMod val="50000"/>
                  </a:schemeClr>
                </a:solidFill>
                <a:latin typeface="Franklin Gothic Book"/>
              </a:rPr>
              <a:t>and aligned at the top of the text)</a:t>
            </a:r>
          </a:p>
        </p:txBody>
      </p:sp>
      <p:sp>
        <p:nvSpPr>
          <p:cNvPr id="4" name="Content Placeholder 3"/>
          <p:cNvSpPr>
            <a:spLocks noGrp="1"/>
          </p:cNvSpPr>
          <p:nvPr>
            <p:ph sz="half" idx="2"/>
          </p:nvPr>
        </p:nvSpPr>
        <p:spPr>
          <a:xfrm>
            <a:off x="454026" y="1681656"/>
            <a:ext cx="8254999" cy="1818290"/>
          </a:xfrm>
        </p:spPr>
        <p:txBody>
          <a:bodyPr/>
          <a:lstStyle>
            <a:lvl1pPr>
              <a:defRPr sz="1013">
                <a:solidFill>
                  <a:schemeClr val="bg2">
                    <a:lumMod val="10000"/>
                  </a:schemeClr>
                </a:solidFill>
                <a:latin typeface="+mj-lt"/>
              </a:defRPr>
            </a:lvl1pPr>
            <a:lvl2pPr>
              <a:spcBef>
                <a:spcPts val="338"/>
              </a:spcBef>
              <a:defRPr sz="1013">
                <a:solidFill>
                  <a:schemeClr val="bg2">
                    <a:lumMod val="10000"/>
                  </a:schemeClr>
                </a:solidFill>
                <a:latin typeface="+mj-lt"/>
              </a:defRPr>
            </a:lvl2pPr>
            <a:lvl3pPr>
              <a:defRPr sz="1013">
                <a:solidFill>
                  <a:schemeClr val="bg2">
                    <a:lumMod val="10000"/>
                  </a:schemeClr>
                </a:solidFill>
                <a:latin typeface="+mj-lt"/>
              </a:defRPr>
            </a:lvl3pPr>
            <a:lvl4pPr>
              <a:defRPr sz="788"/>
            </a:lvl4pPr>
            <a:lvl5pPr>
              <a:defRPr sz="788"/>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p:txBody>
      </p:sp>
      <p:sp>
        <p:nvSpPr>
          <p:cNvPr id="6" name="Text Placeholder 6"/>
          <p:cNvSpPr>
            <a:spLocks noGrp="1"/>
          </p:cNvSpPr>
          <p:nvPr>
            <p:ph type="body" sz="quarter" idx="10" hasCustomPrompt="1"/>
          </p:nvPr>
        </p:nvSpPr>
        <p:spPr>
          <a:xfrm>
            <a:off x="454026" y="1240221"/>
            <a:ext cx="8233287" cy="378372"/>
          </a:xfrm>
        </p:spPr>
        <p:txBody>
          <a:bodyPr/>
          <a:lstStyle>
            <a:lvl1pPr marL="0" indent="0">
              <a:lnSpc>
                <a:spcPct val="90000"/>
              </a:lnSpc>
              <a:buFontTx/>
              <a:buNone/>
              <a:defRPr sz="1125" baseline="0">
                <a:solidFill>
                  <a:schemeClr val="accent2"/>
                </a:solidFill>
                <a:latin typeface="Franklin Gothic Medium" pitchFamily="34" charset="0"/>
              </a:defRPr>
            </a:lvl1pPr>
          </a:lstStyle>
          <a:p>
            <a:pPr lvl="0"/>
            <a:r>
              <a:rPr lang="en-US" dirty="0"/>
              <a:t>Header</a:t>
            </a:r>
          </a:p>
        </p:txBody>
      </p:sp>
    </p:spTree>
    <p:extLst>
      <p:ext uri="{BB962C8B-B14F-4D97-AF65-F5344CB8AC3E}">
        <p14:creationId xmlns="" xmlns:p14="http://schemas.microsoft.com/office/powerpoint/2010/main" val="2965017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ograph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Biography</a:t>
            </a:r>
          </a:p>
        </p:txBody>
      </p:sp>
      <p:sp>
        <p:nvSpPr>
          <p:cNvPr id="3" name="Content Placeholder 2"/>
          <p:cNvSpPr>
            <a:spLocks noGrp="1"/>
          </p:cNvSpPr>
          <p:nvPr>
            <p:ph sz="half" idx="1" hasCustomPrompt="1"/>
          </p:nvPr>
        </p:nvSpPr>
        <p:spPr>
          <a:xfrm>
            <a:off x="457200" y="1249363"/>
            <a:ext cx="1508125" cy="2182812"/>
          </a:xfrm>
          <a:solidFill>
            <a:schemeClr val="bg2">
              <a:lumMod val="90000"/>
            </a:schemeClr>
          </a:solidFill>
        </p:spPr>
        <p:txBody>
          <a:bodyPr anchor="ctr"/>
          <a:lstStyle>
            <a:lvl1pPr marL="0" indent="0">
              <a:buNone/>
              <a:defRPr sz="788">
                <a:solidFill>
                  <a:schemeClr val="bg2">
                    <a:lumMod val="25000"/>
                  </a:schemeClr>
                </a:solidFill>
                <a:latin typeface="+mj-lt"/>
              </a:defRPr>
            </a:lvl1pPr>
            <a:lvl2pPr>
              <a:defRPr sz="788">
                <a:solidFill>
                  <a:schemeClr val="bg2">
                    <a:lumMod val="25000"/>
                  </a:schemeClr>
                </a:solidFill>
              </a:defRPr>
            </a:lvl2pPr>
            <a:lvl3pPr>
              <a:defRPr sz="788">
                <a:solidFill>
                  <a:schemeClr val="bg2">
                    <a:lumMod val="25000"/>
                  </a:schemeClr>
                </a:solidFill>
              </a:defRPr>
            </a:lvl3pPr>
            <a:lvl4pPr>
              <a:defRPr sz="1013"/>
            </a:lvl4pPr>
            <a:lvl5pPr>
              <a:defRPr sz="1013"/>
            </a:lvl5pPr>
            <a:lvl6pPr>
              <a:defRPr sz="1013"/>
            </a:lvl6pPr>
            <a:lvl7pPr>
              <a:defRPr sz="1013"/>
            </a:lvl7pPr>
            <a:lvl8pPr>
              <a:defRPr sz="1013"/>
            </a:lvl8pPr>
            <a:lvl9pPr>
              <a:defRPr sz="1013"/>
            </a:lvl9pPr>
          </a:lstStyle>
          <a:p>
            <a:pPr algn="ctr"/>
            <a:r>
              <a:rPr lang="en-US" sz="788" dirty="0">
                <a:solidFill>
                  <a:schemeClr val="bg1">
                    <a:lumMod val="50000"/>
                  </a:schemeClr>
                </a:solidFill>
                <a:latin typeface="Franklin Gothic Book"/>
              </a:rPr>
              <a:t>Insert Headshot</a:t>
            </a:r>
            <a:endParaRPr lang="en-US" sz="675" i="1" dirty="0">
              <a:solidFill>
                <a:schemeClr val="bg1">
                  <a:lumMod val="50000"/>
                </a:schemeClr>
              </a:solidFill>
              <a:latin typeface="Franklin Gothic Book"/>
            </a:endParaRPr>
          </a:p>
        </p:txBody>
      </p:sp>
      <p:sp>
        <p:nvSpPr>
          <p:cNvPr id="4" name="Content Placeholder 3"/>
          <p:cNvSpPr>
            <a:spLocks noGrp="1"/>
          </p:cNvSpPr>
          <p:nvPr>
            <p:ph sz="half" idx="2"/>
          </p:nvPr>
        </p:nvSpPr>
        <p:spPr>
          <a:xfrm>
            <a:off x="2155826" y="1681656"/>
            <a:ext cx="6530975" cy="4444508"/>
          </a:xfrm>
        </p:spPr>
        <p:txBody>
          <a:bodyPr/>
          <a:lstStyle>
            <a:lvl1pPr>
              <a:spcBef>
                <a:spcPts val="675"/>
              </a:spcBef>
              <a:defRPr sz="1013">
                <a:solidFill>
                  <a:schemeClr val="bg2">
                    <a:lumMod val="10000"/>
                  </a:schemeClr>
                </a:solidFill>
                <a:latin typeface="+mj-lt"/>
              </a:defRPr>
            </a:lvl1pPr>
            <a:lvl2pPr>
              <a:spcBef>
                <a:spcPts val="169"/>
              </a:spcBef>
              <a:defRPr sz="1013">
                <a:solidFill>
                  <a:schemeClr val="bg2">
                    <a:lumMod val="10000"/>
                  </a:schemeClr>
                </a:solidFill>
                <a:latin typeface="+mj-lt"/>
              </a:defRPr>
            </a:lvl2pPr>
            <a:lvl3pPr>
              <a:defRPr sz="1013">
                <a:solidFill>
                  <a:schemeClr val="bg2">
                    <a:lumMod val="10000"/>
                  </a:schemeClr>
                </a:solidFill>
                <a:latin typeface="+mj-lt"/>
              </a:defRPr>
            </a:lvl3pPr>
            <a:lvl4pPr>
              <a:defRPr sz="788"/>
            </a:lvl4pPr>
            <a:lvl5pPr>
              <a:defRPr sz="788"/>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p:txBody>
      </p:sp>
      <p:sp>
        <p:nvSpPr>
          <p:cNvPr id="6" name="Text Placeholder 6"/>
          <p:cNvSpPr>
            <a:spLocks noGrp="1"/>
          </p:cNvSpPr>
          <p:nvPr>
            <p:ph type="body" sz="quarter" idx="10" hasCustomPrompt="1"/>
          </p:nvPr>
        </p:nvSpPr>
        <p:spPr>
          <a:xfrm>
            <a:off x="2149232" y="1240221"/>
            <a:ext cx="6556515" cy="378372"/>
          </a:xfrm>
        </p:spPr>
        <p:txBody>
          <a:bodyPr/>
          <a:lstStyle>
            <a:lvl1pPr marL="0" indent="0">
              <a:lnSpc>
                <a:spcPct val="90000"/>
              </a:lnSpc>
              <a:buFontTx/>
              <a:buNone/>
              <a:defRPr sz="1125" baseline="0">
                <a:solidFill>
                  <a:schemeClr val="tx1"/>
                </a:solidFill>
                <a:latin typeface="Franklin Gothic Medium" pitchFamily="34" charset="0"/>
              </a:defRPr>
            </a:lvl1pPr>
          </a:lstStyle>
          <a:p>
            <a:pPr lvl="0"/>
            <a:r>
              <a:rPr lang="en-US" dirty="0"/>
              <a:t>Name, Title</a:t>
            </a:r>
          </a:p>
        </p:txBody>
      </p:sp>
    </p:spTree>
    <p:extLst>
      <p:ext uri="{BB962C8B-B14F-4D97-AF65-F5344CB8AC3E}">
        <p14:creationId xmlns="" xmlns:p14="http://schemas.microsoft.com/office/powerpoint/2010/main" val="34960418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graphicFrame>
        <p:nvGraphicFramePr>
          <p:cNvPr id="3" name="Table Placeholder 5"/>
          <p:cNvGraphicFramePr>
            <a:graphicFrameLocks/>
          </p:cNvGraphicFramePr>
          <p:nvPr userDrawn="1">
            <p:extLst>
              <p:ext uri="{D42A27DB-BD31-4B8C-83A1-F6EECF244321}">
                <p14:modId xmlns="" xmlns:p14="http://schemas.microsoft.com/office/powerpoint/2010/main" val="2149079472"/>
              </p:ext>
            </p:extLst>
          </p:nvPr>
        </p:nvGraphicFramePr>
        <p:xfrm>
          <a:off x="454025" y="1271588"/>
          <a:ext cx="8229600" cy="4622805"/>
        </p:xfrm>
        <a:graphic>
          <a:graphicData uri="http://schemas.openxmlformats.org/drawingml/2006/table">
            <a:tbl>
              <a:tblPr firstRow="1" bandRow="1">
                <a:tableStyleId>{1E171933-4619-4E11-9A3F-F7608DF75F80}</a:tableStyleId>
              </a:tblPr>
              <a:tblGrid>
                <a:gridCol w="4096273">
                  <a:extLst>
                    <a:ext uri="{9D8B030D-6E8A-4147-A177-3AD203B41FA5}">
                      <a16:colId xmlns="" xmlns:a16="http://schemas.microsoft.com/office/drawing/2014/main" val="20000"/>
                    </a:ext>
                  </a:extLst>
                </a:gridCol>
                <a:gridCol w="4133327">
                  <a:extLst>
                    <a:ext uri="{9D8B030D-6E8A-4147-A177-3AD203B41FA5}">
                      <a16:colId xmlns="" xmlns:a16="http://schemas.microsoft.com/office/drawing/2014/main" val="20001"/>
                    </a:ext>
                  </a:extLst>
                </a:gridCol>
              </a:tblGrid>
              <a:tr h="426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Text</a:t>
                      </a:r>
                      <a:endParaRPr kumimoji="0" lang="en-US" sz="1600" b="1" i="0" u="none" strike="noStrike" cap="none" normalizeH="0" baseline="0" dirty="0">
                        <a:ln>
                          <a:noFill/>
                        </a:ln>
                        <a:solidFill>
                          <a:srgbClr val="FFFFFF"/>
                        </a:solidFill>
                        <a:effectLst/>
                        <a:latin typeface="Franklin Gothic Book"/>
                        <a:ea typeface="ＭＳ Ｐゴシック" pitchFamily="34" charset="-128"/>
                        <a:cs typeface="Franklin Gothic Book"/>
                      </a:endParaRPr>
                    </a:p>
                  </a:txBody>
                  <a:tcPr marT="91440" marB="91440" horzOverflow="overflow">
                    <a:lnB w="12700" cmpd="sng">
                      <a:noFill/>
                    </a:lnB>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Text</a:t>
                      </a:r>
                      <a:endParaRPr kumimoji="0" lang="en-US" sz="1600" b="1" i="0" u="none" strike="noStrike" cap="none" normalizeH="0" baseline="0" dirty="0">
                        <a:ln>
                          <a:noFill/>
                        </a:ln>
                        <a:solidFill>
                          <a:srgbClr val="FFFFFF"/>
                        </a:solidFill>
                        <a:effectLst/>
                        <a:latin typeface="Franklin Gothic Book"/>
                        <a:ea typeface="ＭＳ Ｐゴシック" pitchFamily="34" charset="-128"/>
                        <a:cs typeface="Franklin Gothic Book"/>
                      </a:endParaRPr>
                    </a:p>
                  </a:txBody>
                  <a:tcPr marT="91440" marB="91440" horzOverflow="overflow">
                    <a:lnB w="12700" cmpd="sng">
                      <a:noFill/>
                    </a:lnB>
                    <a:solidFill>
                      <a:schemeClr val="accent2"/>
                    </a:solidFill>
                  </a:tcPr>
                </a:tc>
                <a:extLst>
                  <a:ext uri="{0D108BD9-81ED-4DB2-BD59-A6C34878D82A}">
                    <a16:rowId xmlns="" xmlns:a16="http://schemas.microsoft.com/office/drawing/2014/main" val="10000"/>
                  </a:ext>
                </a:extLst>
              </a:tr>
              <a:tr h="398780">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01"/>
                  </a:ext>
                </a:extLst>
              </a:tr>
              <a:tr h="423863">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02"/>
                  </a:ext>
                </a:extLst>
              </a:tr>
              <a:tr h="423863">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03"/>
                  </a:ext>
                </a:extLst>
              </a:tr>
              <a:tr h="423863">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04"/>
                  </a:ext>
                </a:extLst>
              </a:tr>
              <a:tr h="423863">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05"/>
                  </a:ext>
                </a:extLst>
              </a:tr>
              <a:tr h="423863">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06"/>
                  </a:ext>
                </a:extLst>
              </a:tr>
              <a:tr h="423863">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07"/>
                  </a:ext>
                </a:extLst>
              </a:tr>
              <a:tr h="423863">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08"/>
                  </a:ext>
                </a:extLst>
              </a:tr>
              <a:tr h="423863">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09"/>
                  </a:ext>
                </a:extLst>
              </a:tr>
              <a:tr h="423863">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w="12700" cmpd="sng">
                      <a:noFill/>
                    </a:lnL>
                    <a:lnR>
                      <a:noFill/>
                    </a:lnR>
                    <a:lnT w="12700" cmpd="sng">
                      <a:noFill/>
                    </a:lnT>
                    <a:lnB w="12700" cmpd="sng">
                      <a:noFill/>
                    </a:lnB>
                  </a:tcPr>
                </a:tc>
                <a:tc>
                  <a:txBody>
                    <a:bodyPr/>
                    <a:lstStyle/>
                    <a:p>
                      <a:pPr marL="0" marR="0" lvl="0" indent="0" algn="l" defTabSz="914400" rtl="0" eaLnBrk="1" fontAlgn="base" latinLnBrk="0" hangingPunct="1">
                        <a:lnSpc>
                          <a:spcPts val="1700"/>
                        </a:lnSpc>
                        <a:spcBef>
                          <a:spcPct val="0"/>
                        </a:spcBef>
                        <a:spcAft>
                          <a:spcPts val="0"/>
                        </a:spcAft>
                        <a:buClrTx/>
                        <a:buSzTx/>
                        <a:buFontTx/>
                        <a:buNone/>
                        <a:tabLst/>
                      </a:pPr>
                      <a:r>
                        <a:rPr kumimoji="0" lang="en-US" sz="1300" u="none" strike="noStrike" cap="none" normalizeH="0" baseline="0" dirty="0">
                          <a:ln>
                            <a:noFill/>
                          </a:ln>
                          <a:solidFill>
                            <a:schemeClr val="bg2">
                              <a:lumMod val="10000"/>
                            </a:schemeClr>
                          </a:solidFill>
                          <a:effectLst/>
                        </a:rPr>
                        <a:t>Text</a:t>
                      </a:r>
                      <a:endParaRPr kumimoji="0" lang="en-US" sz="1300" b="0" i="0" u="none" strike="noStrike" cap="none" normalizeH="0" baseline="0" dirty="0">
                        <a:ln>
                          <a:noFill/>
                        </a:ln>
                        <a:solidFill>
                          <a:schemeClr val="bg2">
                            <a:lumMod val="10000"/>
                          </a:schemeClr>
                        </a:solidFill>
                        <a:effectLst/>
                        <a:latin typeface="Franklin Gothic Book"/>
                        <a:ea typeface="ＭＳ Ｐゴシック" pitchFamily="34" charset="-128"/>
                        <a:cs typeface="Franklin Gothic Book"/>
                      </a:endParaRPr>
                    </a:p>
                  </a:txBody>
                  <a:tcPr marT="91440" marB="91440" horzOverflow="overflow">
                    <a:lnL>
                      <a:noFill/>
                    </a:lnL>
                    <a:lnR w="12700" cmpd="sng">
                      <a:noFill/>
                    </a:lnR>
                    <a:lnT w="12700" cmpd="sng">
                      <a:noFill/>
                    </a:lnT>
                    <a:lnB w="12700" cmpd="sng">
                      <a:noFill/>
                    </a:lnB>
                  </a:tcPr>
                </a:tc>
                <a:extLst>
                  <a:ext uri="{0D108BD9-81ED-4DB2-BD59-A6C34878D82A}">
                    <a16:rowId xmlns="" xmlns:a16="http://schemas.microsoft.com/office/drawing/2014/main" val="10010"/>
                  </a:ext>
                </a:extLst>
              </a:tr>
            </a:tbl>
          </a:graphicData>
        </a:graphic>
      </p:graphicFrame>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rt with 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Pie Chart</a:t>
            </a:r>
          </a:p>
        </p:txBody>
      </p:sp>
      <p:graphicFrame>
        <p:nvGraphicFramePr>
          <p:cNvPr id="4" name="Chart Placeholder 6"/>
          <p:cNvGraphicFramePr>
            <a:graphicFrameLocks/>
          </p:cNvGraphicFramePr>
          <p:nvPr userDrawn="1">
            <p:extLst>
              <p:ext uri="{D42A27DB-BD31-4B8C-83A1-F6EECF244321}">
                <p14:modId xmlns="" xmlns:p14="http://schemas.microsoft.com/office/powerpoint/2010/main" val="2201643284"/>
              </p:ext>
            </p:extLst>
          </p:nvPr>
        </p:nvGraphicFramePr>
        <p:xfrm>
          <a:off x="457200" y="1276351"/>
          <a:ext cx="8229600" cy="48879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3736954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hart with 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Line Chart</a:t>
            </a:r>
          </a:p>
        </p:txBody>
      </p:sp>
      <p:graphicFrame>
        <p:nvGraphicFramePr>
          <p:cNvPr id="5" name="Chart Placeholder 7"/>
          <p:cNvGraphicFramePr>
            <a:graphicFrameLocks/>
          </p:cNvGraphicFramePr>
          <p:nvPr userDrawn="1">
            <p:extLst>
              <p:ext uri="{D42A27DB-BD31-4B8C-83A1-F6EECF244321}">
                <p14:modId xmlns="" xmlns:p14="http://schemas.microsoft.com/office/powerpoint/2010/main" val="1619378331"/>
              </p:ext>
            </p:extLst>
          </p:nvPr>
        </p:nvGraphicFramePr>
        <p:xfrm>
          <a:off x="457200" y="1276351"/>
          <a:ext cx="8229600" cy="48879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3736954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hart with 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Bar Chart</a:t>
            </a:r>
          </a:p>
        </p:txBody>
      </p:sp>
      <p:graphicFrame>
        <p:nvGraphicFramePr>
          <p:cNvPr id="4" name="Chart Placeholder 7"/>
          <p:cNvGraphicFramePr>
            <a:graphicFrameLocks/>
          </p:cNvGraphicFramePr>
          <p:nvPr userDrawn="1">
            <p:extLst>
              <p:ext uri="{D42A27DB-BD31-4B8C-83A1-F6EECF244321}">
                <p14:modId xmlns="" xmlns:p14="http://schemas.microsoft.com/office/powerpoint/2010/main" val="1143613387"/>
              </p:ext>
            </p:extLst>
          </p:nvPr>
        </p:nvGraphicFramePr>
        <p:xfrm>
          <a:off x="457200" y="1276351"/>
          <a:ext cx="8229600" cy="48879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3736954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hart with 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Horizontal Line Chart</a:t>
            </a:r>
          </a:p>
        </p:txBody>
      </p:sp>
      <p:graphicFrame>
        <p:nvGraphicFramePr>
          <p:cNvPr id="5" name="Chart Placeholder 6"/>
          <p:cNvGraphicFramePr>
            <a:graphicFrameLocks/>
          </p:cNvGraphicFramePr>
          <p:nvPr userDrawn="1">
            <p:extLst>
              <p:ext uri="{D42A27DB-BD31-4B8C-83A1-F6EECF244321}">
                <p14:modId xmlns="" xmlns:p14="http://schemas.microsoft.com/office/powerpoint/2010/main" val="676282981"/>
              </p:ext>
            </p:extLst>
          </p:nvPr>
        </p:nvGraphicFramePr>
        <p:xfrm>
          <a:off x="457200" y="1276351"/>
          <a:ext cx="8229600" cy="48879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37369543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hart with 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Grid Template</a:t>
            </a:r>
          </a:p>
        </p:txBody>
      </p:sp>
      <p:grpSp>
        <p:nvGrpSpPr>
          <p:cNvPr id="4" name="Group 3"/>
          <p:cNvGrpSpPr/>
          <p:nvPr userDrawn="1"/>
        </p:nvGrpSpPr>
        <p:grpSpPr>
          <a:xfrm>
            <a:off x="454025" y="1258507"/>
            <a:ext cx="8234363" cy="4912106"/>
            <a:chOff x="454025" y="1258507"/>
            <a:chExt cx="8234363" cy="4683506"/>
          </a:xfrm>
        </p:grpSpPr>
        <p:sp>
          <p:nvSpPr>
            <p:cNvPr id="6" name="Rectangle 5"/>
            <p:cNvSpPr/>
            <p:nvPr/>
          </p:nvSpPr>
          <p:spPr>
            <a:xfrm>
              <a:off x="454025" y="1258507"/>
              <a:ext cx="1495425" cy="4683506"/>
            </a:xfrm>
            <a:prstGeom prst="rect">
              <a:avLst/>
            </a:prstGeom>
            <a:noFill/>
            <a:ln w="3175"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b="1" dirty="0">
                <a:solidFill>
                  <a:schemeClr val="bg1">
                    <a:lumMod val="50000"/>
                  </a:schemeClr>
                </a:solidFill>
                <a:latin typeface="Franklin Gothic Book"/>
              </a:endParaRPr>
            </a:p>
          </p:txBody>
        </p:sp>
        <p:sp>
          <p:nvSpPr>
            <p:cNvPr id="7" name="Rectangle 6"/>
            <p:cNvSpPr/>
            <p:nvPr/>
          </p:nvSpPr>
          <p:spPr>
            <a:xfrm>
              <a:off x="2139950" y="1258507"/>
              <a:ext cx="1495425" cy="4683506"/>
            </a:xfrm>
            <a:prstGeom prst="rect">
              <a:avLst/>
            </a:prstGeom>
            <a:noFill/>
            <a:ln w="3175"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b="1" dirty="0">
                <a:solidFill>
                  <a:schemeClr val="bg1">
                    <a:lumMod val="50000"/>
                  </a:schemeClr>
                </a:solidFill>
                <a:latin typeface="Franklin Gothic Book"/>
              </a:endParaRPr>
            </a:p>
          </p:txBody>
        </p:sp>
        <p:sp>
          <p:nvSpPr>
            <p:cNvPr id="8" name="Rectangle 7"/>
            <p:cNvSpPr/>
            <p:nvPr/>
          </p:nvSpPr>
          <p:spPr>
            <a:xfrm>
              <a:off x="3825875" y="1258507"/>
              <a:ext cx="1495425" cy="4683506"/>
            </a:xfrm>
            <a:prstGeom prst="rect">
              <a:avLst/>
            </a:prstGeom>
            <a:noFill/>
            <a:ln w="3175"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b="1" dirty="0">
                <a:solidFill>
                  <a:schemeClr val="bg1">
                    <a:lumMod val="50000"/>
                  </a:schemeClr>
                </a:solidFill>
                <a:latin typeface="Franklin Gothic Book"/>
              </a:endParaRPr>
            </a:p>
          </p:txBody>
        </p:sp>
        <p:sp>
          <p:nvSpPr>
            <p:cNvPr id="9" name="Rectangle 8"/>
            <p:cNvSpPr/>
            <p:nvPr/>
          </p:nvSpPr>
          <p:spPr>
            <a:xfrm>
              <a:off x="5518985" y="1258507"/>
              <a:ext cx="1495425" cy="4683506"/>
            </a:xfrm>
            <a:prstGeom prst="rect">
              <a:avLst/>
            </a:prstGeom>
            <a:noFill/>
            <a:ln w="3175"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b="1" dirty="0">
                <a:solidFill>
                  <a:schemeClr val="bg1">
                    <a:lumMod val="50000"/>
                  </a:schemeClr>
                </a:solidFill>
                <a:latin typeface="Franklin Gothic Book"/>
              </a:endParaRPr>
            </a:p>
          </p:txBody>
        </p:sp>
        <p:sp>
          <p:nvSpPr>
            <p:cNvPr id="10" name="Rectangle 9"/>
            <p:cNvSpPr/>
            <p:nvPr/>
          </p:nvSpPr>
          <p:spPr>
            <a:xfrm>
              <a:off x="7192963" y="1258507"/>
              <a:ext cx="1495425" cy="4683506"/>
            </a:xfrm>
            <a:prstGeom prst="rect">
              <a:avLst/>
            </a:prstGeom>
            <a:noFill/>
            <a:ln w="3175"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b="1" dirty="0">
                <a:solidFill>
                  <a:schemeClr val="bg1">
                    <a:lumMod val="50000"/>
                  </a:schemeClr>
                </a:solidFill>
                <a:latin typeface="Franklin Gothic Book"/>
              </a:endParaRPr>
            </a:p>
          </p:txBody>
        </p:sp>
        <p:cxnSp>
          <p:nvCxnSpPr>
            <p:cNvPr id="11" name="Straight Connector 10"/>
            <p:cNvCxnSpPr/>
            <p:nvPr/>
          </p:nvCxnSpPr>
          <p:spPr>
            <a:xfrm>
              <a:off x="454025" y="5940951"/>
              <a:ext cx="8234363"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 xmlns:p14="http://schemas.microsoft.com/office/powerpoint/2010/main" val="37369543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hart with 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Color Palette</a:t>
            </a:r>
          </a:p>
        </p:txBody>
      </p:sp>
      <p:grpSp>
        <p:nvGrpSpPr>
          <p:cNvPr id="12" name="Group 11"/>
          <p:cNvGrpSpPr/>
          <p:nvPr userDrawn="1"/>
        </p:nvGrpSpPr>
        <p:grpSpPr>
          <a:xfrm>
            <a:off x="454026" y="1904690"/>
            <a:ext cx="8242719" cy="3070831"/>
            <a:chOff x="454024" y="1904690"/>
            <a:chExt cx="8242719" cy="3070831"/>
          </a:xfrm>
        </p:grpSpPr>
        <p:sp>
          <p:nvSpPr>
            <p:cNvPr id="13" name="Rectangle 93"/>
            <p:cNvSpPr>
              <a:spLocks noChangeArrowheads="1"/>
            </p:cNvSpPr>
            <p:nvPr/>
          </p:nvSpPr>
          <p:spPr bwMode="auto">
            <a:xfrm>
              <a:off x="454024" y="3190349"/>
              <a:ext cx="1261872" cy="502702"/>
            </a:xfrm>
            <a:prstGeom prst="rect">
              <a:avLst/>
            </a:prstGeom>
            <a:solidFill>
              <a:srgbClr val="1587DB"/>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Light Blue</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en-US" sz="450" dirty="0">
                  <a:solidFill>
                    <a:schemeClr val="bg1"/>
                  </a:solidFill>
                  <a:latin typeface="Franklin Gothic Medium"/>
                  <a:cs typeface="Franklin Gothic Medium"/>
                </a:rPr>
                <a:t>C: 85 M: 19 Y: 0 K: 0</a:t>
              </a:r>
            </a:p>
            <a:p>
              <a:pPr>
                <a:lnSpc>
                  <a:spcPts val="844"/>
                </a:lnSpc>
              </a:pPr>
              <a:r>
                <a:rPr lang="en-US" sz="450" dirty="0">
                  <a:solidFill>
                    <a:schemeClr val="bg1"/>
                  </a:solidFill>
                  <a:latin typeface="Franklin Gothic Medium"/>
                  <a:cs typeface="Franklin Gothic Medium"/>
                </a:rPr>
                <a:t>R: 0 G: 157 B: 220</a:t>
              </a:r>
            </a:p>
          </p:txBody>
        </p:sp>
        <p:sp>
          <p:nvSpPr>
            <p:cNvPr id="14" name="Rectangle 93"/>
            <p:cNvSpPr>
              <a:spLocks noChangeArrowheads="1"/>
            </p:cNvSpPr>
            <p:nvPr/>
          </p:nvSpPr>
          <p:spPr bwMode="auto">
            <a:xfrm>
              <a:off x="1848521" y="3189146"/>
              <a:ext cx="1261872" cy="502702"/>
            </a:xfrm>
            <a:prstGeom prst="rect">
              <a:avLst/>
            </a:prstGeom>
            <a:solidFill>
              <a:srgbClr val="1A9EBC"/>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Teal</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en-US" sz="450" dirty="0">
                  <a:solidFill>
                    <a:schemeClr val="bg1"/>
                  </a:solidFill>
                  <a:latin typeface="Franklin Gothic Medium"/>
                  <a:cs typeface="Franklin Gothic Medium"/>
                </a:rPr>
                <a:t>C: 95 M: 0 Y: 25 K: 0</a:t>
              </a:r>
            </a:p>
            <a:p>
              <a:pPr>
                <a:lnSpc>
                  <a:spcPts val="844"/>
                </a:lnSpc>
              </a:pPr>
              <a:r>
                <a:rPr lang="en-US" sz="450" dirty="0">
                  <a:solidFill>
                    <a:schemeClr val="bg1"/>
                  </a:solidFill>
                  <a:latin typeface="Franklin Gothic Medium"/>
                  <a:cs typeface="Franklin Gothic Medium"/>
                </a:rPr>
                <a:t>R: 0 G: 174 B: 197</a:t>
              </a:r>
            </a:p>
          </p:txBody>
        </p:sp>
        <p:sp>
          <p:nvSpPr>
            <p:cNvPr id="15" name="Rectangle 93"/>
            <p:cNvSpPr>
              <a:spLocks noChangeArrowheads="1"/>
            </p:cNvSpPr>
            <p:nvPr/>
          </p:nvSpPr>
          <p:spPr bwMode="auto">
            <a:xfrm>
              <a:off x="3243020" y="3189146"/>
              <a:ext cx="1261872" cy="502702"/>
            </a:xfrm>
            <a:prstGeom prst="rect">
              <a:avLst/>
            </a:prstGeom>
            <a:solidFill>
              <a:srgbClr val="188C63"/>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Green</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de-DE" sz="450" dirty="0">
                  <a:solidFill>
                    <a:schemeClr val="bg1"/>
                  </a:solidFill>
                  <a:latin typeface="Franklin Gothic Medium"/>
                  <a:cs typeface="Franklin Gothic Medium"/>
                </a:rPr>
                <a:t>C: 100 M: 0 Y: 66 K: 9</a:t>
              </a:r>
            </a:p>
            <a:p>
              <a:pPr>
                <a:lnSpc>
                  <a:spcPts val="844"/>
                </a:lnSpc>
              </a:pPr>
              <a:r>
                <a:rPr lang="de-DE" sz="450" dirty="0">
                  <a:solidFill>
                    <a:schemeClr val="bg1"/>
                  </a:solidFill>
                  <a:latin typeface="Franklin Gothic Medium"/>
                  <a:cs typeface="Franklin Gothic Medium"/>
                </a:rPr>
                <a:t>R: 0 G: 155 B: 123</a:t>
              </a:r>
              <a:endParaRPr lang="en-US" sz="450" dirty="0">
                <a:solidFill>
                  <a:schemeClr val="bg1"/>
                </a:solidFill>
                <a:latin typeface="Franklin Gothic Medium"/>
                <a:cs typeface="Franklin Gothic Medium"/>
              </a:endParaRPr>
            </a:p>
          </p:txBody>
        </p:sp>
        <p:sp>
          <p:nvSpPr>
            <p:cNvPr id="16" name="Rectangle 93"/>
            <p:cNvSpPr>
              <a:spLocks noChangeArrowheads="1"/>
            </p:cNvSpPr>
            <p:nvPr/>
          </p:nvSpPr>
          <p:spPr bwMode="auto">
            <a:xfrm>
              <a:off x="4637518" y="3189146"/>
              <a:ext cx="1261872" cy="502702"/>
            </a:xfrm>
            <a:prstGeom prst="rect">
              <a:avLst/>
            </a:prstGeom>
            <a:solidFill>
              <a:srgbClr val="7EC000"/>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Lime Green</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de-DE" sz="450" dirty="0">
                  <a:solidFill>
                    <a:schemeClr val="bg1"/>
                  </a:solidFill>
                  <a:latin typeface="Franklin Gothic Medium"/>
                  <a:cs typeface="Franklin Gothic Medium"/>
                </a:rPr>
                <a:t>C: 50 M: 0 Y: 100 K: 0</a:t>
              </a:r>
            </a:p>
            <a:p>
              <a:pPr>
                <a:lnSpc>
                  <a:spcPts val="844"/>
                </a:lnSpc>
              </a:pPr>
              <a:r>
                <a:rPr lang="de-DE" sz="450" dirty="0">
                  <a:solidFill>
                    <a:schemeClr val="bg1"/>
                  </a:solidFill>
                  <a:latin typeface="Franklin Gothic Medium"/>
                  <a:cs typeface="Franklin Gothic Medium"/>
                </a:rPr>
                <a:t>R: 141 G: 199 B: 63</a:t>
              </a:r>
              <a:endParaRPr lang="en-US" sz="450" dirty="0">
                <a:solidFill>
                  <a:schemeClr val="bg1"/>
                </a:solidFill>
                <a:latin typeface="Franklin Gothic Medium"/>
                <a:cs typeface="Franklin Gothic Medium"/>
              </a:endParaRPr>
            </a:p>
          </p:txBody>
        </p:sp>
        <p:sp>
          <p:nvSpPr>
            <p:cNvPr id="17" name="Rectangle 93"/>
            <p:cNvSpPr>
              <a:spLocks noChangeArrowheads="1"/>
            </p:cNvSpPr>
            <p:nvPr/>
          </p:nvSpPr>
          <p:spPr bwMode="auto">
            <a:xfrm>
              <a:off x="6032016" y="3189146"/>
              <a:ext cx="1261872" cy="502702"/>
            </a:xfrm>
            <a:prstGeom prst="rect">
              <a:avLst/>
            </a:prstGeom>
            <a:solidFill>
              <a:srgbClr val="57606A"/>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Dark Gray</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en-US" sz="450" dirty="0">
                  <a:solidFill>
                    <a:schemeClr val="bg1"/>
                  </a:solidFill>
                  <a:latin typeface="Franklin Gothic Medium"/>
                  <a:cs typeface="Franklin Gothic Medium"/>
                </a:rPr>
                <a:t>C: 11 M: 1 Y: 0 K: 64</a:t>
              </a:r>
            </a:p>
            <a:p>
              <a:pPr>
                <a:lnSpc>
                  <a:spcPts val="844"/>
                </a:lnSpc>
              </a:pPr>
              <a:r>
                <a:rPr lang="en-US" sz="450" dirty="0">
                  <a:solidFill>
                    <a:schemeClr val="bg1"/>
                  </a:solidFill>
                  <a:latin typeface="Franklin Gothic Medium"/>
                  <a:cs typeface="Franklin Gothic Medium"/>
                </a:rPr>
                <a:t>R: 106 G: 115 B: 123</a:t>
              </a:r>
            </a:p>
          </p:txBody>
        </p:sp>
        <p:sp>
          <p:nvSpPr>
            <p:cNvPr id="18" name="Rectangle 93"/>
            <p:cNvSpPr>
              <a:spLocks noChangeArrowheads="1"/>
            </p:cNvSpPr>
            <p:nvPr/>
          </p:nvSpPr>
          <p:spPr bwMode="auto">
            <a:xfrm>
              <a:off x="7426516" y="3189146"/>
              <a:ext cx="1261872" cy="502702"/>
            </a:xfrm>
            <a:prstGeom prst="rect">
              <a:avLst/>
            </a:prstGeom>
            <a:solidFill>
              <a:srgbClr val="B1B3B5"/>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Light Gray</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de-DE" sz="450" dirty="0">
                  <a:solidFill>
                    <a:schemeClr val="bg1"/>
                  </a:solidFill>
                  <a:latin typeface="Franklin Gothic Medium"/>
                  <a:cs typeface="Franklin Gothic Medium"/>
                </a:rPr>
                <a:t>C: 0 M: 0 Y: 0 K: 29</a:t>
              </a:r>
            </a:p>
            <a:p>
              <a:pPr>
                <a:lnSpc>
                  <a:spcPts val="844"/>
                </a:lnSpc>
              </a:pPr>
              <a:r>
                <a:rPr lang="de-DE" sz="450" dirty="0">
                  <a:solidFill>
                    <a:schemeClr val="bg1"/>
                  </a:solidFill>
                  <a:latin typeface="Franklin Gothic Medium"/>
                  <a:cs typeface="Franklin Gothic Medium"/>
                </a:rPr>
                <a:t>R: 190 G: 192 B: 194</a:t>
              </a:r>
            </a:p>
          </p:txBody>
        </p:sp>
        <p:sp>
          <p:nvSpPr>
            <p:cNvPr id="19" name="Rectangle 93"/>
            <p:cNvSpPr>
              <a:spLocks noChangeArrowheads="1"/>
            </p:cNvSpPr>
            <p:nvPr/>
          </p:nvSpPr>
          <p:spPr bwMode="auto">
            <a:xfrm>
              <a:off x="462379" y="1904690"/>
              <a:ext cx="1261872" cy="502702"/>
            </a:xfrm>
            <a:prstGeom prst="rect">
              <a:avLst/>
            </a:prstGeom>
            <a:solidFill>
              <a:srgbClr val="0068AC"/>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Blue</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de-DE" sz="450" dirty="0">
                  <a:solidFill>
                    <a:schemeClr val="bg1"/>
                  </a:solidFill>
                  <a:latin typeface="Franklin Gothic Medium"/>
                  <a:cs typeface="Franklin Gothic Medium"/>
                </a:rPr>
                <a:t>C: 100 M: 50 Y: 0 K: 10</a:t>
              </a:r>
            </a:p>
            <a:p>
              <a:pPr>
                <a:lnSpc>
                  <a:spcPts val="844"/>
                </a:lnSpc>
              </a:pPr>
              <a:r>
                <a:rPr lang="de-DE" sz="450" dirty="0">
                  <a:solidFill>
                    <a:schemeClr val="bg1"/>
                  </a:solidFill>
                  <a:latin typeface="Franklin Gothic Medium"/>
                  <a:cs typeface="Franklin Gothic Medium"/>
                </a:rPr>
                <a:t>R: 0 G: 104 B: 172</a:t>
              </a:r>
            </a:p>
          </p:txBody>
        </p:sp>
        <p:sp>
          <p:nvSpPr>
            <p:cNvPr id="20" name="Rectangle 93"/>
            <p:cNvSpPr>
              <a:spLocks noChangeArrowheads="1"/>
            </p:cNvSpPr>
            <p:nvPr/>
          </p:nvSpPr>
          <p:spPr bwMode="auto">
            <a:xfrm>
              <a:off x="1857792" y="1904690"/>
              <a:ext cx="1257300" cy="502702"/>
            </a:xfrm>
            <a:prstGeom prst="rect">
              <a:avLst/>
            </a:prstGeom>
            <a:solidFill>
              <a:srgbClr val="FECA02"/>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Yellow</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de-DE" sz="450" dirty="0">
                  <a:solidFill>
                    <a:schemeClr val="bg1"/>
                  </a:solidFill>
                  <a:latin typeface="Franklin Gothic Medium"/>
                  <a:cs typeface="Franklin Gothic Medium"/>
                </a:rPr>
                <a:t>C: 0 M: 18 Y: 100 K: 0</a:t>
              </a:r>
            </a:p>
            <a:p>
              <a:pPr>
                <a:lnSpc>
                  <a:spcPts val="844"/>
                </a:lnSpc>
              </a:pPr>
              <a:r>
                <a:rPr lang="de-DE" sz="450" dirty="0">
                  <a:solidFill>
                    <a:schemeClr val="bg1"/>
                  </a:solidFill>
                  <a:latin typeface="Franklin Gothic Medium"/>
                  <a:cs typeface="Franklin Gothic Medium"/>
                </a:rPr>
                <a:t>R: 255 G: 207 B: 1</a:t>
              </a:r>
            </a:p>
          </p:txBody>
        </p:sp>
        <p:sp>
          <p:nvSpPr>
            <p:cNvPr id="21" name="Rectangle 93"/>
            <p:cNvSpPr>
              <a:spLocks noChangeArrowheads="1"/>
            </p:cNvSpPr>
            <p:nvPr/>
          </p:nvSpPr>
          <p:spPr bwMode="auto">
            <a:xfrm>
              <a:off x="3248633" y="1904690"/>
              <a:ext cx="1261872" cy="502702"/>
            </a:xfrm>
            <a:prstGeom prst="rect">
              <a:avLst/>
            </a:prstGeom>
            <a:solidFill>
              <a:srgbClr val="EB7C00"/>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Orange</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de-DE" sz="450" dirty="0">
                  <a:solidFill>
                    <a:schemeClr val="bg1"/>
                  </a:solidFill>
                  <a:latin typeface="Franklin Gothic Medium"/>
                  <a:cs typeface="Franklin Gothic Medium"/>
                </a:rPr>
                <a:t>C: 0 M: 53 Y: 100 K: 2</a:t>
              </a:r>
            </a:p>
            <a:p>
              <a:pPr>
                <a:lnSpc>
                  <a:spcPts val="844"/>
                </a:lnSpc>
              </a:pPr>
              <a:r>
                <a:rPr lang="de-DE" sz="450" dirty="0">
                  <a:solidFill>
                    <a:schemeClr val="bg1"/>
                  </a:solidFill>
                  <a:latin typeface="Franklin Gothic Medium"/>
                  <a:cs typeface="Franklin Gothic Medium"/>
                </a:rPr>
                <a:t>R: 240 G: 139 B: 29</a:t>
              </a:r>
              <a:endParaRPr lang="en-US" sz="450" dirty="0">
                <a:solidFill>
                  <a:schemeClr val="bg1"/>
                </a:solidFill>
                <a:latin typeface="Franklin Gothic Medium"/>
                <a:cs typeface="Franklin Gothic Medium"/>
              </a:endParaRPr>
            </a:p>
          </p:txBody>
        </p:sp>
        <p:sp>
          <p:nvSpPr>
            <p:cNvPr id="22" name="Rectangle 93"/>
            <p:cNvSpPr>
              <a:spLocks noChangeArrowheads="1"/>
            </p:cNvSpPr>
            <p:nvPr/>
          </p:nvSpPr>
          <p:spPr bwMode="auto">
            <a:xfrm>
              <a:off x="4644046" y="1904690"/>
              <a:ext cx="1261872" cy="502702"/>
            </a:xfrm>
            <a:prstGeom prst="rect">
              <a:avLst/>
            </a:prstGeom>
            <a:solidFill>
              <a:srgbClr val="DA0313"/>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Red</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de-DE" sz="450" dirty="0">
                  <a:solidFill>
                    <a:schemeClr val="bg1"/>
                  </a:solidFill>
                  <a:latin typeface="Franklin Gothic Medium"/>
                  <a:cs typeface="Franklin Gothic Medium"/>
                </a:rPr>
                <a:t>C: 0 M: 100 Y: 99 K: 4</a:t>
              </a:r>
            </a:p>
            <a:p>
              <a:pPr>
                <a:lnSpc>
                  <a:spcPts val="844"/>
                </a:lnSpc>
              </a:pPr>
              <a:r>
                <a:rPr lang="de-DE" sz="450" dirty="0">
                  <a:solidFill>
                    <a:schemeClr val="bg1"/>
                  </a:solidFill>
                  <a:latin typeface="Franklin Gothic Medium"/>
                  <a:cs typeface="Franklin Gothic Medium"/>
                </a:rPr>
                <a:t>R: 227 G: 27 B: 35</a:t>
              </a:r>
              <a:endParaRPr lang="en-US" sz="450" dirty="0">
                <a:solidFill>
                  <a:schemeClr val="bg1"/>
                </a:solidFill>
                <a:latin typeface="Franklin Gothic Medium"/>
                <a:cs typeface="Franklin Gothic Medium"/>
              </a:endParaRPr>
            </a:p>
          </p:txBody>
        </p:sp>
        <p:sp>
          <p:nvSpPr>
            <p:cNvPr id="23" name="Rectangle 93"/>
            <p:cNvSpPr>
              <a:spLocks noChangeArrowheads="1"/>
            </p:cNvSpPr>
            <p:nvPr/>
          </p:nvSpPr>
          <p:spPr bwMode="auto">
            <a:xfrm>
              <a:off x="6039459" y="1904690"/>
              <a:ext cx="1261872" cy="502702"/>
            </a:xfrm>
            <a:prstGeom prst="rect">
              <a:avLst/>
            </a:prstGeom>
            <a:solidFill>
              <a:srgbClr val="900176"/>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Violet</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en-US" sz="450" dirty="0">
                  <a:solidFill>
                    <a:schemeClr val="bg1"/>
                  </a:solidFill>
                  <a:latin typeface="Franklin Gothic Medium"/>
                  <a:cs typeface="Franklin Gothic Medium"/>
                </a:rPr>
                <a:t>C: 33 M: 100 Y: 0 K: 8</a:t>
              </a:r>
            </a:p>
            <a:p>
              <a:pPr>
                <a:lnSpc>
                  <a:spcPts val="844"/>
                </a:lnSpc>
              </a:pPr>
              <a:r>
                <a:rPr lang="en-US" sz="450" dirty="0">
                  <a:solidFill>
                    <a:schemeClr val="bg1"/>
                  </a:solidFill>
                  <a:latin typeface="Franklin Gothic Medium"/>
                  <a:cs typeface="Franklin Gothic Medium"/>
                </a:rPr>
                <a:t>R: 163 G: 25 B: 132</a:t>
              </a:r>
            </a:p>
          </p:txBody>
        </p:sp>
        <p:sp>
          <p:nvSpPr>
            <p:cNvPr id="24" name="Rectangle 93"/>
            <p:cNvSpPr>
              <a:spLocks noChangeArrowheads="1"/>
            </p:cNvSpPr>
            <p:nvPr/>
          </p:nvSpPr>
          <p:spPr bwMode="auto">
            <a:xfrm>
              <a:off x="7434871" y="1904690"/>
              <a:ext cx="1261872" cy="502702"/>
            </a:xfrm>
            <a:prstGeom prst="rect">
              <a:avLst/>
            </a:prstGeom>
            <a:solidFill>
              <a:srgbClr val="361585"/>
            </a:solidFill>
            <a:ln>
              <a:noFill/>
            </a:ln>
            <a:effectLst/>
          </p:spPr>
          <p:txBody>
            <a:bodyPr wrap="square" anchor="ctr">
              <a:spAutoFit/>
            </a:bodyPr>
            <a:lstStyle/>
            <a:p>
              <a:pPr>
                <a:lnSpc>
                  <a:spcPts val="844"/>
                </a:lnSpc>
              </a:pPr>
              <a:r>
                <a:rPr lang="en-US" sz="506" b="1" dirty="0">
                  <a:solidFill>
                    <a:schemeClr val="bg1"/>
                  </a:solidFill>
                  <a:latin typeface="Franklin Gothic Medium"/>
                  <a:cs typeface="Franklin Gothic Medium"/>
                </a:rPr>
                <a:t>APICS Purple</a:t>
              </a:r>
              <a:endParaRPr lang="en-US" sz="506" dirty="0">
                <a:solidFill>
                  <a:schemeClr val="bg1"/>
                </a:solidFill>
                <a:latin typeface="Franklin Gothic Medium"/>
                <a:cs typeface="Franklin Gothic Medium"/>
              </a:endParaRPr>
            </a:p>
            <a:p>
              <a:pPr>
                <a:lnSpc>
                  <a:spcPts val="844"/>
                </a:lnSpc>
              </a:pPr>
              <a:endParaRPr lang="en-US" sz="450" dirty="0">
                <a:solidFill>
                  <a:schemeClr val="bg1"/>
                </a:solidFill>
                <a:latin typeface="Franklin Gothic Medium"/>
                <a:cs typeface="Franklin Gothic Medium"/>
              </a:endParaRPr>
            </a:p>
            <a:p>
              <a:pPr>
                <a:lnSpc>
                  <a:spcPts val="844"/>
                </a:lnSpc>
              </a:pPr>
              <a:r>
                <a:rPr lang="en-US" sz="450" dirty="0">
                  <a:solidFill>
                    <a:schemeClr val="bg1"/>
                  </a:solidFill>
                  <a:latin typeface="Franklin Gothic Medium"/>
                  <a:cs typeface="Franklin Gothic Medium"/>
                </a:rPr>
                <a:t>C: 89 M: 100 Y: 0 K: 0</a:t>
              </a:r>
            </a:p>
            <a:p>
              <a:pPr>
                <a:lnSpc>
                  <a:spcPts val="844"/>
                </a:lnSpc>
              </a:pPr>
              <a:r>
                <a:rPr lang="en-US" sz="450" dirty="0">
                  <a:solidFill>
                    <a:schemeClr val="bg1"/>
                  </a:solidFill>
                  <a:latin typeface="Franklin Gothic Medium"/>
                  <a:cs typeface="Franklin Gothic Medium"/>
                </a:rPr>
                <a:t>R: 73 G: 47 B: 146</a:t>
              </a:r>
            </a:p>
          </p:txBody>
        </p:sp>
        <p:sp>
          <p:nvSpPr>
            <p:cNvPr id="25" name="Rectangle 93"/>
            <p:cNvSpPr>
              <a:spLocks noChangeArrowheads="1"/>
            </p:cNvSpPr>
            <p:nvPr/>
          </p:nvSpPr>
          <p:spPr bwMode="auto">
            <a:xfrm>
              <a:off x="6032016" y="4472819"/>
              <a:ext cx="1261872" cy="502702"/>
            </a:xfrm>
            <a:prstGeom prst="rect">
              <a:avLst/>
            </a:prstGeom>
            <a:solidFill>
              <a:srgbClr val="000000"/>
            </a:solidFill>
            <a:ln>
              <a:noFill/>
            </a:ln>
            <a:effectLst/>
          </p:spPr>
          <p:txBody>
            <a:bodyPr wrap="square" anchor="ctr">
              <a:spAutoFit/>
            </a:bodyPr>
            <a:lstStyle/>
            <a:p>
              <a:pPr>
                <a:lnSpc>
                  <a:spcPts val="844"/>
                </a:lnSpc>
              </a:pPr>
              <a:r>
                <a:rPr lang="en-US" sz="591" b="1" dirty="0">
                  <a:solidFill>
                    <a:schemeClr val="bg1"/>
                  </a:solidFill>
                  <a:latin typeface="Franklin Gothic Medium"/>
                  <a:cs typeface="Franklin Gothic Medium"/>
                </a:rPr>
                <a:t>Black</a:t>
              </a:r>
              <a:endParaRPr lang="en-US" sz="591" dirty="0">
                <a:solidFill>
                  <a:schemeClr val="bg1"/>
                </a:solidFill>
                <a:latin typeface="Franklin Gothic Medium"/>
                <a:cs typeface="Franklin Gothic Medium"/>
              </a:endParaRPr>
            </a:p>
            <a:p>
              <a:pPr>
                <a:lnSpc>
                  <a:spcPts val="844"/>
                </a:lnSpc>
              </a:pPr>
              <a:endParaRPr lang="en-US" sz="591" dirty="0">
                <a:solidFill>
                  <a:schemeClr val="bg1"/>
                </a:solidFill>
                <a:latin typeface="Franklin Gothic Medium"/>
                <a:cs typeface="Franklin Gothic Medium"/>
              </a:endParaRPr>
            </a:p>
            <a:p>
              <a:pPr>
                <a:lnSpc>
                  <a:spcPts val="844"/>
                </a:lnSpc>
              </a:pPr>
              <a:r>
                <a:rPr lang="en-US" sz="506" dirty="0">
                  <a:solidFill>
                    <a:schemeClr val="bg1"/>
                  </a:solidFill>
                  <a:latin typeface="Franklin Gothic Medium"/>
                  <a:cs typeface="Franklin Gothic Medium"/>
                </a:rPr>
                <a:t>C: 0 M: 0 Y: 0 K: 100</a:t>
              </a:r>
            </a:p>
            <a:p>
              <a:pPr>
                <a:lnSpc>
                  <a:spcPts val="844"/>
                </a:lnSpc>
              </a:pPr>
              <a:r>
                <a:rPr lang="en-US" sz="506" dirty="0">
                  <a:solidFill>
                    <a:schemeClr val="bg1"/>
                  </a:solidFill>
                  <a:latin typeface="Franklin Gothic Medium"/>
                  <a:cs typeface="Franklin Gothic Medium"/>
                </a:rPr>
                <a:t>R: 0 G: 0 B: 0</a:t>
              </a:r>
            </a:p>
          </p:txBody>
        </p:sp>
        <p:sp>
          <p:nvSpPr>
            <p:cNvPr id="26" name="Rectangle 93"/>
            <p:cNvSpPr>
              <a:spLocks noChangeArrowheads="1"/>
            </p:cNvSpPr>
            <p:nvPr/>
          </p:nvSpPr>
          <p:spPr bwMode="auto">
            <a:xfrm>
              <a:off x="7426516" y="4472819"/>
              <a:ext cx="1261872" cy="502702"/>
            </a:xfrm>
            <a:prstGeom prst="rect">
              <a:avLst/>
            </a:prstGeom>
            <a:solidFill>
              <a:schemeClr val="bg1"/>
            </a:solidFill>
            <a:ln w="6350" cmpd="sng">
              <a:solidFill>
                <a:srgbClr val="B1B3B5"/>
              </a:solidFill>
            </a:ln>
            <a:effectLst/>
          </p:spPr>
          <p:txBody>
            <a:bodyPr wrap="square" anchor="ctr">
              <a:spAutoFit/>
            </a:bodyPr>
            <a:lstStyle/>
            <a:p>
              <a:pPr>
                <a:lnSpc>
                  <a:spcPts val="844"/>
                </a:lnSpc>
              </a:pPr>
              <a:r>
                <a:rPr lang="en-US" sz="591" b="1" dirty="0">
                  <a:solidFill>
                    <a:srgbClr val="57606A"/>
                  </a:solidFill>
                  <a:latin typeface="Franklin Gothic Medium"/>
                  <a:cs typeface="Franklin Gothic Medium"/>
                </a:rPr>
                <a:t>White</a:t>
              </a:r>
              <a:endParaRPr lang="en-US" sz="591" dirty="0">
                <a:solidFill>
                  <a:srgbClr val="57606A"/>
                </a:solidFill>
                <a:latin typeface="Franklin Gothic Medium"/>
                <a:cs typeface="Franklin Gothic Medium"/>
              </a:endParaRPr>
            </a:p>
            <a:p>
              <a:pPr>
                <a:lnSpc>
                  <a:spcPts val="844"/>
                </a:lnSpc>
              </a:pPr>
              <a:endParaRPr lang="en-US" sz="591" dirty="0">
                <a:solidFill>
                  <a:srgbClr val="57606A"/>
                </a:solidFill>
                <a:latin typeface="Franklin Gothic Medium"/>
                <a:cs typeface="Franklin Gothic Medium"/>
              </a:endParaRPr>
            </a:p>
            <a:p>
              <a:pPr>
                <a:lnSpc>
                  <a:spcPts val="844"/>
                </a:lnSpc>
              </a:pPr>
              <a:r>
                <a:rPr lang="en-US" sz="506" dirty="0">
                  <a:solidFill>
                    <a:srgbClr val="57606A"/>
                  </a:solidFill>
                  <a:latin typeface="Franklin Gothic Medium"/>
                  <a:cs typeface="Franklin Gothic Medium"/>
                </a:rPr>
                <a:t>C: 0 M: 0 Y: 0 K: 0</a:t>
              </a:r>
            </a:p>
            <a:p>
              <a:pPr>
                <a:lnSpc>
                  <a:spcPts val="844"/>
                </a:lnSpc>
              </a:pPr>
              <a:r>
                <a:rPr lang="en-US" sz="506" dirty="0">
                  <a:solidFill>
                    <a:srgbClr val="57606A"/>
                  </a:solidFill>
                  <a:latin typeface="Franklin Gothic Medium"/>
                  <a:cs typeface="Franklin Gothic Medium"/>
                </a:rPr>
                <a:t>R: 255 G: 255 B: 255</a:t>
              </a:r>
            </a:p>
          </p:txBody>
        </p:sp>
      </p:grpSp>
    </p:spTree>
    <p:extLst>
      <p:ext uri="{BB962C8B-B14F-4D97-AF65-F5344CB8AC3E}">
        <p14:creationId xmlns="" xmlns:p14="http://schemas.microsoft.com/office/powerpoint/2010/main" val="3736954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2_Section_Purple">
    <p:spTree>
      <p:nvGrpSpPr>
        <p:cNvPr id="1" name=""/>
        <p:cNvGrpSpPr/>
        <p:nvPr/>
      </p:nvGrpSpPr>
      <p:grpSpPr>
        <a:xfrm>
          <a:off x="0" y="0"/>
          <a:ext cx="0" cy="0"/>
          <a:chOff x="0" y="0"/>
          <a:chExt cx="0" cy="0"/>
        </a:xfrm>
      </p:grpSpPr>
      <p:pic>
        <p:nvPicPr>
          <p:cNvPr id="6" name="Picture 5" descr="APICS Business SystemB9.jp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3" name="Rectangle 2"/>
          <p:cNvSpPr>
            <a:spLocks noGrp="1" noChangeArrowheads="1"/>
          </p:cNvSpPr>
          <p:nvPr>
            <p:ph type="ctrTitle" hasCustomPrompt="1"/>
          </p:nvPr>
        </p:nvSpPr>
        <p:spPr>
          <a:xfrm>
            <a:off x="5266944" y="4056994"/>
            <a:ext cx="3877056" cy="621369"/>
          </a:xfrm>
        </p:spPr>
        <p:txBody>
          <a:bodyPr lIns="0" tIns="0" rIns="0" bIns="0"/>
          <a:lstStyle>
            <a:lvl1pPr>
              <a:defRPr sz="1800" baseline="0">
                <a:solidFill>
                  <a:schemeClr val="bg1"/>
                </a:solidFill>
                <a:latin typeface="Franklin Gothic Medium"/>
                <a:cs typeface="Franklin Gothic Medium"/>
              </a:defRPr>
            </a:lvl1pPr>
          </a:lstStyle>
          <a:p>
            <a:pPr lvl="0"/>
            <a:r>
              <a:rPr lang="en-US" noProof="0" dirty="0"/>
              <a:t>Thank You!</a:t>
            </a:r>
          </a:p>
        </p:txBody>
      </p:sp>
      <p:pic>
        <p:nvPicPr>
          <p:cNvPr id="9" name="Picture 8" descr="APICS_Logo_White.eps"/>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7926702" y="6408460"/>
            <a:ext cx="776351" cy="236853"/>
          </a:xfrm>
          <a:prstGeom prst="rect">
            <a:avLst/>
          </a:prstGeom>
        </p:spPr>
      </p:pic>
    </p:spTree>
    <p:extLst>
      <p:ext uri="{BB962C8B-B14F-4D97-AF65-F5344CB8AC3E}">
        <p14:creationId xmlns="" xmlns:p14="http://schemas.microsoft.com/office/powerpoint/2010/main" val="4232326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25426"/>
            <a:ext cx="6172200" cy="603496"/>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60375" y="1249363"/>
            <a:ext cx="8229600" cy="49212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28" name="Rectangle 9"/>
          <p:cNvSpPr>
            <a:spLocks noChangeArrowheads="1"/>
          </p:cNvSpPr>
          <p:nvPr/>
        </p:nvSpPr>
        <p:spPr bwMode="auto">
          <a:xfrm>
            <a:off x="454026" y="6572851"/>
            <a:ext cx="6559551" cy="69250"/>
          </a:xfrm>
          <a:prstGeom prst="rect">
            <a:avLst/>
          </a:prstGeom>
          <a:noFill/>
          <a:ln>
            <a:noFill/>
          </a:ln>
          <a:extLst/>
        </p:spPr>
        <p:txBody>
          <a:bodyPr wrap="square" lIns="0" tIns="0" rIns="0" bIns="0" anchor="b" anchorCtr="0">
            <a:spAutoFit/>
          </a:bodyPr>
          <a:lstStyle/>
          <a:p>
            <a:pPr marL="0" marR="0" indent="0" algn="l" defTabSz="514350" rtl="0" eaLnBrk="1" fontAlgn="base" latinLnBrk="0" hangingPunct="1">
              <a:lnSpc>
                <a:spcPct val="100000"/>
              </a:lnSpc>
              <a:spcBef>
                <a:spcPct val="0"/>
              </a:spcBef>
              <a:spcAft>
                <a:spcPct val="0"/>
              </a:spcAft>
              <a:buClrTx/>
              <a:buSzTx/>
              <a:buFontTx/>
              <a:buNone/>
              <a:tabLst/>
              <a:defRPr/>
            </a:pPr>
            <a:fld id="{8F623F7C-287C-423F-B782-22142BA79D72}" type="slidenum">
              <a:rPr lang="en-GB" sz="450" smtClean="0">
                <a:solidFill>
                  <a:srgbClr val="0C50A3"/>
                </a:solidFill>
                <a:latin typeface="Franklin Gothic Book"/>
                <a:ea typeface="ＭＳ Ｐゴシック" charset="0"/>
                <a:cs typeface="ＭＳ Ｐゴシック" charset="0"/>
              </a:rPr>
              <a:pPr marL="0" marR="0" indent="0" algn="l" defTabSz="514350" rtl="0" eaLnBrk="1" fontAlgn="base" latinLnBrk="0" hangingPunct="1">
                <a:lnSpc>
                  <a:spcPct val="100000"/>
                </a:lnSpc>
                <a:spcBef>
                  <a:spcPct val="0"/>
                </a:spcBef>
                <a:spcAft>
                  <a:spcPct val="0"/>
                </a:spcAft>
                <a:buClrTx/>
                <a:buSzTx/>
                <a:buFontTx/>
                <a:buNone/>
                <a:tabLst/>
                <a:defRPr/>
              </a:pPr>
              <a:t>‹#›</a:t>
            </a:fld>
            <a:r>
              <a:rPr lang="en-GB" sz="450" dirty="0">
                <a:solidFill>
                  <a:srgbClr val="7F7F7F"/>
                </a:solidFill>
                <a:latin typeface="Franklin Gothic Book"/>
                <a:ea typeface="ＭＳ Ｐゴシック" charset="0"/>
                <a:cs typeface="ＭＳ Ｐゴシック" charset="0"/>
              </a:rPr>
              <a:t>            </a:t>
            </a:r>
            <a:r>
              <a:rPr lang="en-US" sz="450" dirty="0">
                <a:solidFill>
                  <a:srgbClr val="353A3E"/>
                </a:solidFill>
                <a:latin typeface="Franklin Gothic Book" pitchFamily="34" charset="0"/>
              </a:rPr>
              <a:t>© APICS 2017</a:t>
            </a:r>
            <a:endParaRPr lang="en-US" sz="450" dirty="0">
              <a:solidFill>
                <a:srgbClr val="7F7F7F"/>
              </a:solidFill>
              <a:latin typeface="Franklin Gothic Book"/>
              <a:ea typeface="ＭＳ Ｐゴシック" charset="0"/>
              <a:cs typeface="ＭＳ Ｐゴシック" charset="0"/>
            </a:endParaRPr>
          </a:p>
        </p:txBody>
      </p:sp>
    </p:spTree>
  </p:cSld>
  <p:clrMap bg1="lt1" tx1="dk1" bg2="lt2" tx2="dk2" accent1="accent1" accent2="accent2" accent3="accent3" accent4="accent4" accent5="accent5" accent6="accent6" hlink="hlink" folHlink="folHlink"/>
  <p:sldLayoutIdLst>
    <p:sldLayoutId id="2147483649" r:id="rId1"/>
    <p:sldLayoutId id="2147483661" r:id="rId2"/>
    <p:sldLayoutId id="2147483666" r:id="rId3"/>
    <p:sldLayoutId id="2147483667" r:id="rId4"/>
    <p:sldLayoutId id="2147483665" r:id="rId5"/>
    <p:sldLayoutId id="2147483670" r:id="rId6"/>
    <p:sldLayoutId id="2147483671" r:id="rId7"/>
    <p:sldLayoutId id="2147483651" r:id="rId8"/>
    <p:sldLayoutId id="2147483664" r:id="rId9"/>
    <p:sldLayoutId id="2147483653"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55" r:id="rId20"/>
    <p:sldLayoutId id="2147483687" r:id="rId21"/>
    <p:sldLayoutId id="2147483688" r:id="rId22"/>
    <p:sldLayoutId id="2147483689" r:id="rId23"/>
    <p:sldLayoutId id="2147483690" r:id="rId24"/>
    <p:sldLayoutId id="2147483691" r:id="rId25"/>
    <p:sldLayoutId id="2147483692" r:id="rId26"/>
    <p:sldLayoutId id="2147483686" r:id="rId27"/>
  </p:sldLayoutIdLst>
  <p:txStyles>
    <p:titleStyle>
      <a:lvl1pPr algn="l" rtl="0" eaLnBrk="1" fontAlgn="base" hangingPunct="1">
        <a:lnSpc>
          <a:spcPct val="90000"/>
        </a:lnSpc>
        <a:spcBef>
          <a:spcPct val="0"/>
        </a:spcBef>
        <a:spcAft>
          <a:spcPct val="0"/>
        </a:spcAft>
        <a:defRPr sz="1800">
          <a:solidFill>
            <a:srgbClr val="0068AC"/>
          </a:solidFill>
          <a:latin typeface="+mj-lt"/>
          <a:ea typeface="ＭＳ Ｐゴシック" charset="0"/>
          <a:cs typeface="Franklin Gothic Medium"/>
        </a:defRPr>
      </a:lvl1pPr>
      <a:lvl2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2pPr>
      <a:lvl3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3pPr>
      <a:lvl4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4pPr>
      <a:lvl5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5pPr>
      <a:lvl6pPr marL="257175" algn="l" rtl="0" eaLnBrk="1" fontAlgn="base" hangingPunct="1">
        <a:lnSpc>
          <a:spcPct val="90000"/>
        </a:lnSpc>
        <a:spcBef>
          <a:spcPct val="0"/>
        </a:spcBef>
        <a:spcAft>
          <a:spcPct val="0"/>
        </a:spcAft>
        <a:defRPr sz="1350">
          <a:solidFill>
            <a:srgbClr val="0099CC"/>
          </a:solidFill>
          <a:latin typeface="Arial" charset="0"/>
        </a:defRPr>
      </a:lvl6pPr>
      <a:lvl7pPr marL="514350" algn="l" rtl="0" eaLnBrk="1" fontAlgn="base" hangingPunct="1">
        <a:lnSpc>
          <a:spcPct val="90000"/>
        </a:lnSpc>
        <a:spcBef>
          <a:spcPct val="0"/>
        </a:spcBef>
        <a:spcAft>
          <a:spcPct val="0"/>
        </a:spcAft>
        <a:defRPr sz="1350">
          <a:solidFill>
            <a:srgbClr val="0099CC"/>
          </a:solidFill>
          <a:latin typeface="Arial" charset="0"/>
        </a:defRPr>
      </a:lvl7pPr>
      <a:lvl8pPr marL="771525" algn="l" rtl="0" eaLnBrk="1" fontAlgn="base" hangingPunct="1">
        <a:lnSpc>
          <a:spcPct val="90000"/>
        </a:lnSpc>
        <a:spcBef>
          <a:spcPct val="0"/>
        </a:spcBef>
        <a:spcAft>
          <a:spcPct val="0"/>
        </a:spcAft>
        <a:defRPr sz="1350">
          <a:solidFill>
            <a:srgbClr val="0099CC"/>
          </a:solidFill>
          <a:latin typeface="Arial" charset="0"/>
        </a:defRPr>
      </a:lvl8pPr>
      <a:lvl9pPr marL="1028700" algn="l" rtl="0" eaLnBrk="1" fontAlgn="base" hangingPunct="1">
        <a:lnSpc>
          <a:spcPct val="90000"/>
        </a:lnSpc>
        <a:spcBef>
          <a:spcPct val="0"/>
        </a:spcBef>
        <a:spcAft>
          <a:spcPct val="0"/>
        </a:spcAft>
        <a:defRPr sz="1350">
          <a:solidFill>
            <a:srgbClr val="0099CC"/>
          </a:solidFill>
          <a:latin typeface="Arial" charset="0"/>
        </a:defRPr>
      </a:lvl9pPr>
    </p:titleStyle>
    <p:bodyStyle>
      <a:lvl1pPr marL="0" indent="0" algn="l" rtl="0" eaLnBrk="1" fontAlgn="base" hangingPunct="1">
        <a:spcBef>
          <a:spcPts val="1013"/>
        </a:spcBef>
        <a:spcAft>
          <a:spcPct val="0"/>
        </a:spcAft>
        <a:buClr>
          <a:srgbClr val="0068AC"/>
        </a:buClr>
        <a:buNone/>
        <a:defRPr sz="1575">
          <a:solidFill>
            <a:schemeClr val="bg2">
              <a:lumMod val="10000"/>
            </a:schemeClr>
          </a:solidFill>
          <a:latin typeface="Franklin Gothic Book"/>
          <a:ea typeface="ＭＳ Ｐゴシック" charset="0"/>
          <a:cs typeface="ＭＳ Ｐゴシック" charset="0"/>
        </a:defRPr>
      </a:lvl1pPr>
      <a:lvl2pPr marL="159842" indent="-159842" algn="l" rtl="0" eaLnBrk="1" fontAlgn="base" hangingPunct="1">
        <a:spcBef>
          <a:spcPct val="20000"/>
        </a:spcBef>
        <a:spcAft>
          <a:spcPct val="0"/>
        </a:spcAft>
        <a:buClr>
          <a:srgbClr val="0068AC"/>
        </a:buClr>
        <a:buFont typeface="Wingdings" panose="05000000000000000000" pitchFamily="2" charset="2"/>
        <a:buChar char="§"/>
        <a:defRPr sz="1350">
          <a:solidFill>
            <a:schemeClr val="bg2">
              <a:lumMod val="10000"/>
            </a:schemeClr>
          </a:solidFill>
          <a:latin typeface="Franklin Gothic Book"/>
          <a:ea typeface="ＭＳ Ｐゴシック" charset="0"/>
        </a:defRPr>
      </a:lvl2pPr>
      <a:lvl3pPr marL="354509" indent="-159842" algn="l" rtl="0" eaLnBrk="1" fontAlgn="base" hangingPunct="1">
        <a:spcBef>
          <a:spcPct val="20000"/>
        </a:spcBef>
        <a:spcAft>
          <a:spcPct val="0"/>
        </a:spcAft>
        <a:buClr>
          <a:srgbClr val="0068AC"/>
        </a:buClr>
        <a:buFont typeface="Arial" pitchFamily="34" charset="0"/>
        <a:buChar char="–"/>
        <a:defRPr sz="1125">
          <a:solidFill>
            <a:schemeClr val="bg2">
              <a:lumMod val="10000"/>
            </a:schemeClr>
          </a:solidFill>
          <a:latin typeface="Franklin Gothic Book"/>
          <a:ea typeface="ＭＳ Ｐゴシック" charset="0"/>
        </a:defRPr>
      </a:lvl3pPr>
      <a:lvl4pPr marL="869752" indent="-98227" algn="l" rtl="0" eaLnBrk="1" fontAlgn="base" hangingPunct="1">
        <a:spcBef>
          <a:spcPct val="20000"/>
        </a:spcBef>
        <a:spcAft>
          <a:spcPct val="0"/>
        </a:spcAft>
        <a:buClr>
          <a:srgbClr val="0068AC"/>
        </a:buClr>
        <a:buChar char="–"/>
        <a:defRPr sz="788">
          <a:solidFill>
            <a:schemeClr val="tx1"/>
          </a:solidFill>
          <a:latin typeface="Franklin Gothic Book"/>
          <a:ea typeface="ＭＳ Ｐゴシック" charset="0"/>
        </a:defRPr>
      </a:lvl4pPr>
      <a:lvl5pPr marL="1126927" indent="-98227" algn="l" rtl="0" eaLnBrk="1" fontAlgn="base" hangingPunct="1">
        <a:spcBef>
          <a:spcPct val="20000"/>
        </a:spcBef>
        <a:spcAft>
          <a:spcPct val="0"/>
        </a:spcAft>
        <a:buClr>
          <a:srgbClr val="0068AC"/>
        </a:buClr>
        <a:buChar char="»"/>
        <a:defRPr sz="788">
          <a:solidFill>
            <a:schemeClr val="tx1"/>
          </a:solidFill>
          <a:latin typeface="Franklin Gothic Book"/>
          <a:ea typeface="ＭＳ Ｐゴシック" charset="0"/>
        </a:defRPr>
      </a:lvl5pPr>
      <a:lvl6pPr marL="1414463" indent="-128588" algn="l" rtl="0" eaLnBrk="1" fontAlgn="base" hangingPunct="1">
        <a:spcBef>
          <a:spcPct val="20000"/>
        </a:spcBef>
        <a:spcAft>
          <a:spcPct val="0"/>
        </a:spcAft>
        <a:buChar char="»"/>
        <a:defRPr sz="788">
          <a:solidFill>
            <a:schemeClr val="tx1"/>
          </a:solidFill>
          <a:latin typeface="+mn-lt"/>
        </a:defRPr>
      </a:lvl6pPr>
      <a:lvl7pPr marL="1671638" indent="-128588" algn="l" rtl="0" eaLnBrk="1" fontAlgn="base" hangingPunct="1">
        <a:spcBef>
          <a:spcPct val="20000"/>
        </a:spcBef>
        <a:spcAft>
          <a:spcPct val="0"/>
        </a:spcAft>
        <a:buChar char="»"/>
        <a:defRPr sz="788">
          <a:solidFill>
            <a:schemeClr val="tx1"/>
          </a:solidFill>
          <a:latin typeface="+mn-lt"/>
        </a:defRPr>
      </a:lvl7pPr>
      <a:lvl8pPr marL="1928813" indent="-128588" algn="l" rtl="0" eaLnBrk="1" fontAlgn="base" hangingPunct="1">
        <a:spcBef>
          <a:spcPct val="20000"/>
        </a:spcBef>
        <a:spcAft>
          <a:spcPct val="0"/>
        </a:spcAft>
        <a:buChar char="»"/>
        <a:defRPr sz="788">
          <a:solidFill>
            <a:schemeClr val="tx1"/>
          </a:solidFill>
          <a:latin typeface="+mn-lt"/>
        </a:defRPr>
      </a:lvl8pPr>
      <a:lvl9pPr marL="2185988" indent="-128588" algn="l" rtl="0" eaLnBrk="1" fontAlgn="base" hangingPunct="1">
        <a:spcBef>
          <a:spcPct val="20000"/>
        </a:spcBef>
        <a:spcAft>
          <a:spcPct val="0"/>
        </a:spcAft>
        <a:buChar char="»"/>
        <a:defRPr sz="788">
          <a:solidFill>
            <a:schemeClr val="tx1"/>
          </a:solidFill>
          <a:latin typeface="+mn-lt"/>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4" Type="http://schemas.openxmlformats.org/officeDocument/2006/relationships/hyperlink" Target="mailto:js.jang@ihime.co.k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800471056"/>
              </p:ext>
            </p:extLst>
          </p:nvPr>
        </p:nvGraphicFramePr>
        <p:xfrm>
          <a:off x="220133" y="1153084"/>
          <a:ext cx="8643949" cy="4911096"/>
        </p:xfrm>
        <a:graphic>
          <a:graphicData uri="http://schemas.openxmlformats.org/drawingml/2006/table">
            <a:tbl>
              <a:tblPr firstRow="1" bandRow="1">
                <a:tableStyleId>{5C22544A-7EE6-4342-B048-85BDC9FD1C3A}</a:tableStyleId>
              </a:tblPr>
              <a:tblGrid>
                <a:gridCol w="1413769">
                  <a:extLst>
                    <a:ext uri="{9D8B030D-6E8A-4147-A177-3AD203B41FA5}">
                      <a16:colId xmlns="" xmlns:a16="http://schemas.microsoft.com/office/drawing/2014/main" val="20000"/>
                    </a:ext>
                  </a:extLst>
                </a:gridCol>
                <a:gridCol w="1706503">
                  <a:extLst>
                    <a:ext uri="{9D8B030D-6E8A-4147-A177-3AD203B41FA5}">
                      <a16:colId xmlns="" xmlns:a16="http://schemas.microsoft.com/office/drawing/2014/main" val="20001"/>
                    </a:ext>
                  </a:extLst>
                </a:gridCol>
                <a:gridCol w="1787337">
                  <a:extLst>
                    <a:ext uri="{9D8B030D-6E8A-4147-A177-3AD203B41FA5}">
                      <a16:colId xmlns="" xmlns:a16="http://schemas.microsoft.com/office/drawing/2014/main" val="20002"/>
                    </a:ext>
                  </a:extLst>
                </a:gridCol>
                <a:gridCol w="1868170">
                  <a:extLst>
                    <a:ext uri="{9D8B030D-6E8A-4147-A177-3AD203B41FA5}">
                      <a16:colId xmlns="" xmlns:a16="http://schemas.microsoft.com/office/drawing/2014/main" val="20003"/>
                    </a:ext>
                  </a:extLst>
                </a:gridCol>
                <a:gridCol w="1868170">
                  <a:extLst>
                    <a:ext uri="{9D8B030D-6E8A-4147-A177-3AD203B41FA5}">
                      <a16:colId xmlns="" xmlns:a16="http://schemas.microsoft.com/office/drawing/2014/main" val="132515737"/>
                    </a:ext>
                  </a:extLst>
                </a:gridCol>
              </a:tblGrid>
              <a:tr h="156474">
                <a:tc>
                  <a:txBody>
                    <a:bodyPr/>
                    <a:lstStyle/>
                    <a:p>
                      <a:r>
                        <a:rPr lang="en-US" sz="1200" dirty="0"/>
                        <a:t>Designation Name</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C529B"/>
                    </a:solidFill>
                  </a:tcPr>
                </a:tc>
                <a:tc>
                  <a:txBody>
                    <a:bodyPr/>
                    <a:lstStyle/>
                    <a:p>
                      <a:pPr algn="l"/>
                      <a:r>
                        <a:rPr lang="en-US" sz="1200" dirty="0">
                          <a:latin typeface="+mn-lt"/>
                        </a:rPr>
                        <a:t>CPIM</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A7816"/>
                    </a:solidFill>
                  </a:tcPr>
                </a:tc>
                <a:tc>
                  <a:txBody>
                    <a:bodyPr/>
                    <a:lstStyle/>
                    <a:p>
                      <a:pPr algn="l"/>
                      <a:r>
                        <a:rPr lang="en-US" sz="1200" dirty="0"/>
                        <a:t>CSCP</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solidFill>
                  </a:tcPr>
                </a:tc>
                <a:tc>
                  <a:txBody>
                    <a:bodyPr/>
                    <a:lstStyle/>
                    <a:p>
                      <a:pPr algn="l"/>
                      <a:r>
                        <a:rPr lang="en-US" sz="1200" dirty="0"/>
                        <a:t>CLTD</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92F92"/>
                    </a:solidFill>
                  </a:tcPr>
                </a:tc>
                <a:tc>
                  <a:txBody>
                    <a:bodyPr/>
                    <a:lstStyle/>
                    <a:p>
                      <a:pPr algn="l"/>
                      <a:r>
                        <a:rPr lang="en-US" sz="1200" dirty="0"/>
                        <a:t>SCOR-P</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156474">
                <a:tc>
                  <a:txBody>
                    <a:bodyPr/>
                    <a:lstStyle/>
                    <a:p>
                      <a:r>
                        <a:rPr lang="en-US" sz="1000" b="1" dirty="0">
                          <a:solidFill>
                            <a:schemeClr val="bg2">
                              <a:lumMod val="10000"/>
                            </a:schemeClr>
                          </a:solidFill>
                        </a:rPr>
                        <a:t>Designation Type</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BCCADD"/>
                    </a:solidFill>
                  </a:tcPr>
                </a:tc>
                <a:tc>
                  <a:txBody>
                    <a:bodyPr/>
                    <a:lstStyle/>
                    <a:p>
                      <a:pPr marL="0" indent="0">
                        <a:buFontTx/>
                        <a:buNone/>
                      </a:pPr>
                      <a:r>
                        <a:rPr lang="en-US" sz="1000" b="1" dirty="0">
                          <a:solidFill>
                            <a:schemeClr val="bg2">
                              <a:lumMod val="10000"/>
                            </a:schemeClr>
                          </a:solidFill>
                        </a:rPr>
                        <a:t>Certification</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EE8D4"/>
                    </a:solidFill>
                  </a:tcPr>
                </a:tc>
                <a:tc>
                  <a:txBody>
                    <a:bodyPr/>
                    <a:lstStyle/>
                    <a:p>
                      <a:pPr marL="0" indent="0">
                        <a:buFontTx/>
                        <a:buNone/>
                      </a:pPr>
                      <a:r>
                        <a:rPr lang="en-US" sz="1000" b="1" dirty="0">
                          <a:solidFill>
                            <a:schemeClr val="bg2">
                              <a:lumMod val="10000"/>
                            </a:schemeClr>
                          </a:solidFill>
                        </a:rPr>
                        <a:t>Certification</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8DAD0"/>
                    </a:solidFill>
                  </a:tcPr>
                </a:tc>
                <a:tc>
                  <a:txBody>
                    <a:bodyPr/>
                    <a:lstStyle/>
                    <a:p>
                      <a:pPr marL="0" indent="0">
                        <a:buFont typeface="Arial" panose="020B0604020202020204" pitchFamily="34" charset="0"/>
                        <a:buNone/>
                      </a:pPr>
                      <a:r>
                        <a:rPr lang="en-US" sz="1000" b="1" dirty="0">
                          <a:solidFill>
                            <a:schemeClr val="bg2">
                              <a:lumMod val="10000"/>
                            </a:schemeClr>
                          </a:solidFill>
                        </a:rPr>
                        <a:t>Certification</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pPr marL="0" indent="0">
                        <a:buFont typeface="Arial" panose="020B0604020202020204" pitchFamily="34" charset="0"/>
                        <a:buNone/>
                      </a:pPr>
                      <a:r>
                        <a:rPr lang="en-US" sz="1000" b="1" dirty="0">
                          <a:solidFill>
                            <a:schemeClr val="bg2">
                              <a:lumMod val="10000"/>
                            </a:schemeClr>
                          </a:solidFill>
                        </a:rPr>
                        <a:t>Endorsement</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596661">
                <a:tc>
                  <a:txBody>
                    <a:bodyPr/>
                    <a:lstStyle/>
                    <a:p>
                      <a:r>
                        <a:rPr lang="en-US" sz="800" b="1" dirty="0">
                          <a:solidFill>
                            <a:schemeClr val="bg2">
                              <a:lumMod val="10000"/>
                            </a:schemeClr>
                          </a:solidFill>
                        </a:rPr>
                        <a:t>Program Overview</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9E0EB"/>
                    </a:solid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CPIM</a:t>
                      </a:r>
                      <a:r>
                        <a:rPr lang="en-US" sz="800" baseline="0" dirty="0">
                          <a:solidFill>
                            <a:schemeClr val="bg2">
                              <a:lumMod val="10000"/>
                            </a:schemeClr>
                          </a:solidFill>
                        </a:rPr>
                        <a:t> </a:t>
                      </a:r>
                      <a:r>
                        <a:rPr lang="en-US" sz="800" dirty="0">
                          <a:solidFill>
                            <a:schemeClr val="bg2">
                              <a:lumMod val="10000"/>
                            </a:schemeClr>
                          </a:solidFill>
                        </a:rPr>
                        <a:t>focuses on</a:t>
                      </a:r>
                      <a:r>
                        <a:rPr lang="en-US" sz="800" baseline="0" dirty="0">
                          <a:solidFill>
                            <a:schemeClr val="bg2">
                              <a:lumMod val="10000"/>
                            </a:schemeClr>
                          </a:solidFill>
                        </a:rPr>
                        <a:t> the mastery of an</a:t>
                      </a:r>
                      <a:r>
                        <a:rPr lang="en-US" sz="800" dirty="0">
                          <a:solidFill>
                            <a:schemeClr val="bg2">
                              <a:lumMod val="10000"/>
                            </a:schemeClr>
                          </a:solidFill>
                        </a:rPr>
                        <a:t> organization’s internal operations and provides an in-depth understanding of materials management, master scheduling, forecasting,</a:t>
                      </a:r>
                      <a:r>
                        <a:rPr lang="en-US" sz="800" baseline="0" dirty="0">
                          <a:solidFill>
                            <a:schemeClr val="bg2">
                              <a:lumMod val="10000"/>
                            </a:schemeClr>
                          </a:solidFill>
                        </a:rPr>
                        <a:t> </a:t>
                      </a:r>
                      <a:r>
                        <a:rPr lang="en-US" sz="800" dirty="0">
                          <a:solidFill>
                            <a:schemeClr val="bg2">
                              <a:lumMod val="10000"/>
                            </a:schemeClr>
                          </a:solidFill>
                        </a:rPr>
                        <a:t>production planning</a:t>
                      </a:r>
                      <a:r>
                        <a:rPr lang="en-US" sz="800" baseline="0" dirty="0">
                          <a:solidFill>
                            <a:schemeClr val="bg2">
                              <a:lumMod val="10000"/>
                            </a:schemeClr>
                          </a:solidFill>
                        </a:rPr>
                        <a:t> and provides the knowledge to apply this information across the extended supply chain.</a:t>
                      </a:r>
                      <a:endParaRPr lang="en-US" sz="800" b="0" i="0" kern="1200" dirty="0">
                        <a:solidFill>
                          <a:schemeClr val="bg2">
                            <a:lumMod val="10000"/>
                          </a:schemeClr>
                        </a:solidFill>
                        <a:effectLst/>
                        <a:latin typeface="+mn-lt"/>
                        <a:ea typeface="+mn-ea"/>
                        <a:cs typeface="+mn-cs"/>
                      </a:endParaRPr>
                    </a:p>
                    <a:p>
                      <a:pPr marL="0" indent="0">
                        <a:buFontTx/>
                        <a:buNone/>
                      </a:pP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1E6"/>
                    </a:solid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CSCP focuses on the mastery of the extended supply chain, from organizations’ suppliers through to the end customers. The CSCP designation validates professional understanding of supply chain management and the integration of operations across the extended supply chain.</a:t>
                      </a:r>
                      <a:endParaRPr lang="en-US" sz="800" b="0" i="0" kern="1200" dirty="0">
                        <a:solidFill>
                          <a:schemeClr val="bg2">
                            <a:lumMod val="10000"/>
                          </a:schemeClr>
                        </a:solidFill>
                        <a:effectLst/>
                        <a:latin typeface="+mn-lt"/>
                        <a:ea typeface="+mn-ea"/>
                        <a:cs typeface="+mn-cs"/>
                      </a:endParaRPr>
                    </a:p>
                    <a:p>
                      <a:pPr marL="0" indent="0">
                        <a:buFontTx/>
                        <a:buNone/>
                      </a:pP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BE9E3"/>
                    </a:solidFill>
                  </a:tcPr>
                </a:tc>
                <a:tc>
                  <a:txBody>
                    <a:bodyPr/>
                    <a:lstStyle/>
                    <a:p>
                      <a:pPr marL="0" marR="0" lvl="0" indent="0" algn="l" defTabSz="51435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0" i="0" kern="1200" dirty="0">
                          <a:solidFill>
                            <a:schemeClr val="bg2">
                              <a:lumMod val="10000"/>
                            </a:schemeClr>
                          </a:solidFill>
                          <a:effectLst/>
                          <a:latin typeface="+mn-lt"/>
                          <a:ea typeface="+mn-ea"/>
                          <a:cs typeface="+mn-cs"/>
                        </a:rPr>
                        <a:t>CLTD</a:t>
                      </a:r>
                      <a:r>
                        <a:rPr lang="en-US" sz="800" b="0" i="0" kern="1200" baseline="0" dirty="0">
                          <a:solidFill>
                            <a:schemeClr val="bg2">
                              <a:lumMod val="10000"/>
                            </a:schemeClr>
                          </a:solidFill>
                          <a:effectLst/>
                          <a:latin typeface="+mn-lt"/>
                          <a:ea typeface="+mn-ea"/>
                          <a:cs typeface="+mn-cs"/>
                        </a:rPr>
                        <a:t> focuses on the mastery of the essential knowledge needed for the logistics, transportation and distribution industry. The CLTD designation expands candidates outlook on the logistics field and enables them to bring new ideas to their organization.</a:t>
                      </a:r>
                      <a:endParaRPr lang="en-US" sz="800" b="0" i="0" kern="1200" dirty="0">
                        <a:solidFill>
                          <a:schemeClr val="bg2">
                            <a:lumMod val="10000"/>
                          </a:schemeClr>
                        </a:solidFill>
                        <a:effectLst/>
                        <a:latin typeface="+mn-lt"/>
                        <a:ea typeface="+mn-ea"/>
                        <a:cs typeface="+mn-cs"/>
                      </a:endParaRPr>
                    </a:p>
                    <a:p>
                      <a:pPr marL="0" indent="0">
                        <a:buFont typeface="Arial" panose="020B0604020202020204" pitchFamily="34" charset="0"/>
                        <a:buNone/>
                      </a:pP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pPr marL="0" marR="0" lvl="0" indent="0" algn="l" defTabSz="51435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0" i="0" u="none" strike="noStrike" kern="1200" baseline="0" dirty="0">
                          <a:solidFill>
                            <a:schemeClr val="bg2">
                              <a:lumMod val="10000"/>
                            </a:schemeClr>
                          </a:solidFill>
                          <a:latin typeface="+mn-lt"/>
                          <a:ea typeface="+mn-ea"/>
                          <a:cs typeface="+mn-cs"/>
                        </a:rPr>
                        <a:t>Candidates learn the major process components (Plan, Make, Source, Deliver, Return and Enable) for managing and measuring the performance of a global supply chain by implementing the Supply Chain Operations Reference (SCOR) model.</a:t>
                      </a:r>
                      <a:endParaRPr lang="en-US" sz="800" b="0" i="0" kern="1200" dirty="0">
                        <a:solidFill>
                          <a:schemeClr val="bg2">
                            <a:lumMod val="10000"/>
                          </a:schemeClr>
                        </a:solidFill>
                        <a:effectLst/>
                        <a:latin typeface="+mn-lt"/>
                        <a:ea typeface="+mn-ea"/>
                        <a:cs typeface="+mn-cs"/>
                      </a:endParaRPr>
                    </a:p>
                    <a:p>
                      <a:pPr marL="0" indent="0">
                        <a:buFont typeface="Arial" panose="020B0604020202020204" pitchFamily="34" charset="0"/>
                        <a:buNone/>
                      </a:pP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596661">
                <a:tc>
                  <a:txBody>
                    <a:bodyPr/>
                    <a:lstStyle/>
                    <a:p>
                      <a:r>
                        <a:rPr lang="en-US" sz="800" b="1" dirty="0">
                          <a:solidFill>
                            <a:schemeClr val="bg2">
                              <a:lumMod val="10000"/>
                            </a:schemeClr>
                          </a:solidFill>
                        </a:rPr>
                        <a:t>Supply Chain</a:t>
                      </a:r>
                      <a:r>
                        <a:rPr lang="en-US" sz="800" b="1" baseline="0" dirty="0">
                          <a:solidFill>
                            <a:schemeClr val="bg2">
                              <a:lumMod val="10000"/>
                            </a:schemeClr>
                          </a:solidFill>
                        </a:rPr>
                        <a:t> operations areas most suited for designation </a:t>
                      </a:r>
                      <a:endParaRPr lang="en-US" sz="800" b="1"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Production and inventory management</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Operations</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Supply</a:t>
                      </a:r>
                      <a:r>
                        <a:rPr lang="en-US" sz="800" b="0" i="0" kern="1200" baseline="0" dirty="0">
                          <a:solidFill>
                            <a:schemeClr val="bg2">
                              <a:lumMod val="10000"/>
                            </a:schemeClr>
                          </a:solidFill>
                          <a:effectLst/>
                          <a:latin typeface="+mn-lt"/>
                          <a:ea typeface="+mn-ea"/>
                          <a:cs typeface="+mn-cs"/>
                        </a:rPr>
                        <a:t> chain management</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baseline="0" dirty="0">
                          <a:solidFill>
                            <a:schemeClr val="bg2">
                              <a:lumMod val="10000"/>
                            </a:schemeClr>
                          </a:solidFill>
                          <a:effectLst/>
                          <a:latin typeface="+mn-lt"/>
                          <a:ea typeface="+mn-ea"/>
                          <a:cs typeface="+mn-cs"/>
                        </a:rPr>
                        <a:t>Procurement</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baseline="0" dirty="0">
                          <a:solidFill>
                            <a:schemeClr val="bg2">
                              <a:lumMod val="10000"/>
                            </a:schemeClr>
                          </a:solidFill>
                          <a:effectLst/>
                          <a:latin typeface="+mn-lt"/>
                          <a:ea typeface="+mn-ea"/>
                          <a:cs typeface="+mn-cs"/>
                        </a:rPr>
                        <a:t>Materials management</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baseline="0" dirty="0">
                          <a:solidFill>
                            <a:schemeClr val="bg2">
                              <a:lumMod val="10000"/>
                            </a:schemeClr>
                          </a:solidFill>
                          <a:effectLst/>
                          <a:latin typeface="+mn-lt"/>
                          <a:ea typeface="+mn-ea"/>
                          <a:cs typeface="+mn-cs"/>
                        </a:rPr>
                        <a:t>Purchasing</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baseline="0" dirty="0">
                          <a:solidFill>
                            <a:schemeClr val="bg2">
                              <a:lumMod val="10000"/>
                            </a:schemeClr>
                          </a:solidFill>
                          <a:effectLst/>
                          <a:latin typeface="+mn-lt"/>
                          <a:ea typeface="+mn-ea"/>
                          <a:cs typeface="+mn-cs"/>
                        </a:rPr>
                        <a:t>Planning</a:t>
                      </a:r>
                      <a:endParaRPr lang="en-US" sz="800" b="0" i="0" kern="1200" dirty="0">
                        <a:solidFill>
                          <a:schemeClr val="bg2">
                            <a:lumMod val="10000"/>
                          </a:schemeClr>
                        </a:solidFill>
                        <a:effectLst/>
                        <a:latin typeface="+mn-lt"/>
                        <a:ea typeface="+mn-ea"/>
                        <a:cs typeface="+mn-cs"/>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Supply chain design</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Supplier management</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Transportation</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Supply</a:t>
                      </a:r>
                      <a:r>
                        <a:rPr lang="en-US" sz="800" b="0" i="0" kern="1200" baseline="0" dirty="0">
                          <a:solidFill>
                            <a:schemeClr val="bg2">
                              <a:lumMod val="10000"/>
                            </a:schemeClr>
                          </a:solidFill>
                          <a:effectLst/>
                          <a:latin typeface="+mn-lt"/>
                          <a:ea typeface="+mn-ea"/>
                          <a:cs typeface="+mn-cs"/>
                        </a:rPr>
                        <a:t> chain management</a:t>
                      </a:r>
                      <a:endParaRPr lang="en-US" sz="800" b="0" i="0" kern="1200" dirty="0">
                        <a:solidFill>
                          <a:schemeClr val="bg2">
                            <a:lumMod val="10000"/>
                          </a:schemeClr>
                        </a:solidFill>
                        <a:effectLst/>
                        <a:latin typeface="+mn-lt"/>
                        <a:ea typeface="+mn-ea"/>
                        <a:cs typeface="+mn-cs"/>
                      </a:endParaRP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Distribution channels</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3PL, 4PL</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Customer management</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Logistics</a:t>
                      </a:r>
                      <a:r>
                        <a:rPr lang="en-US" sz="800" b="0" i="0" kern="1200" baseline="0" dirty="0">
                          <a:solidFill>
                            <a:schemeClr val="bg2">
                              <a:lumMod val="10000"/>
                            </a:schemeClr>
                          </a:solidFill>
                          <a:effectLst/>
                          <a:latin typeface="+mn-lt"/>
                          <a:ea typeface="+mn-ea"/>
                          <a:cs typeface="+mn-cs"/>
                        </a:rPr>
                        <a:t> Services</a:t>
                      </a:r>
                      <a:endParaRPr lang="en-US" sz="800" b="0" i="0" kern="1200" dirty="0">
                        <a:solidFill>
                          <a:schemeClr val="bg2">
                            <a:lumMod val="10000"/>
                          </a:schemeClr>
                        </a:solidFill>
                        <a:effectLst/>
                        <a:latin typeface="+mn-lt"/>
                        <a:ea typeface="+mn-ea"/>
                        <a:cs typeface="+mn-cs"/>
                      </a:endParaRP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Transportation</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Government</a:t>
                      </a:r>
                      <a:r>
                        <a:rPr lang="en-US" sz="800" b="0" i="0" kern="1200" baseline="0" dirty="0">
                          <a:solidFill>
                            <a:schemeClr val="bg2">
                              <a:lumMod val="10000"/>
                            </a:schemeClr>
                          </a:solidFill>
                          <a:effectLst/>
                          <a:latin typeface="+mn-lt"/>
                          <a:ea typeface="+mn-ea"/>
                          <a:cs typeface="+mn-cs"/>
                        </a:rPr>
                        <a:t> &amp; Military</a:t>
                      </a:r>
                      <a:endParaRPr lang="en-US" sz="800" b="0" i="0" kern="1200" dirty="0">
                        <a:solidFill>
                          <a:schemeClr val="bg2">
                            <a:lumMod val="10000"/>
                          </a:schemeClr>
                        </a:solidFill>
                        <a:effectLst/>
                        <a:latin typeface="+mn-lt"/>
                        <a:ea typeface="+mn-ea"/>
                        <a:cs typeface="+mn-cs"/>
                      </a:endParaRP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Distribution channels</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Consulting</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3PL, 4PL</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Production management</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Operations</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Supply chain management</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Procurement</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Materials management</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Inventory management</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718389352"/>
                  </a:ext>
                </a:extLst>
              </a:tr>
              <a:tr h="596661">
                <a:tc>
                  <a:txBody>
                    <a:bodyPr/>
                    <a:lstStyle/>
                    <a:p>
                      <a:r>
                        <a:rPr lang="en-US" sz="800" b="1" dirty="0">
                          <a:solidFill>
                            <a:schemeClr val="bg2">
                              <a:lumMod val="10000"/>
                            </a:schemeClr>
                          </a:solidFill>
                        </a:rPr>
                        <a:t>Company benefit</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9E0EB"/>
                    </a:solidFill>
                  </a:tcPr>
                </a:tc>
                <a:tc>
                  <a:txBody>
                    <a:bodyPr/>
                    <a:lstStyle/>
                    <a:p>
                      <a:r>
                        <a:rPr lang="en-US" sz="800" kern="1200" dirty="0">
                          <a:solidFill>
                            <a:schemeClr val="bg2">
                              <a:lumMod val="10000"/>
                            </a:schemeClr>
                          </a:solidFill>
                          <a:effectLst/>
                          <a:latin typeface="+mn-lt"/>
                          <a:ea typeface="+mn-ea"/>
                          <a:cs typeface="+mn-cs"/>
                        </a:rPr>
                        <a:t>The CPIM program provides employees with the understanding to evaluate production and inventory activities within an organization’s global operations by improving efficiency, maximizing technology ROI and streamlining operations to address challenges and opportunities.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1E6"/>
                    </a:solidFill>
                  </a:tcPr>
                </a:tc>
                <a:tc>
                  <a:txBody>
                    <a:bodyPr/>
                    <a:lstStyle/>
                    <a:p>
                      <a:r>
                        <a:rPr lang="en-US" sz="800" kern="1200" dirty="0">
                          <a:solidFill>
                            <a:schemeClr val="bg2">
                              <a:lumMod val="10000"/>
                            </a:schemeClr>
                          </a:solidFill>
                          <a:effectLst/>
                          <a:latin typeface="+mn-lt"/>
                          <a:ea typeface="+mn-ea"/>
                          <a:cs typeface="+mn-cs"/>
                        </a:rPr>
                        <a:t>The CSCP program helps employees master advanced supply chain management principles that extend beyond an organizations internal end-to-end operations from suppliers to customers. It provides a higher-level of knowledge and skills needed to streamline operations and produce bottom line results.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BE9E3"/>
                    </a:solidFill>
                  </a:tcPr>
                </a:tc>
                <a:tc>
                  <a:txBody>
                    <a:bodyPr/>
                    <a:lstStyle/>
                    <a:p>
                      <a:r>
                        <a:rPr lang="en-US" sz="800" kern="1200" dirty="0">
                          <a:solidFill>
                            <a:schemeClr val="bg2">
                              <a:lumMod val="10000"/>
                            </a:schemeClr>
                          </a:solidFill>
                          <a:effectLst/>
                          <a:latin typeface="+mn-lt"/>
                          <a:ea typeface="+mn-ea"/>
                          <a:cs typeface="+mn-cs"/>
                        </a:rPr>
                        <a:t>The CLTD program provides employees with the understanding to evaluate logistic,</a:t>
                      </a:r>
                      <a:r>
                        <a:rPr lang="en-US" sz="800" kern="1200" baseline="0" dirty="0">
                          <a:solidFill>
                            <a:schemeClr val="bg2">
                              <a:lumMod val="10000"/>
                            </a:schemeClr>
                          </a:solidFill>
                          <a:effectLst/>
                          <a:latin typeface="+mn-lt"/>
                          <a:ea typeface="+mn-ea"/>
                          <a:cs typeface="+mn-cs"/>
                        </a:rPr>
                        <a:t> transportation and distribution activities within an organization’s global operations by improving efficiency, maximizing technology ROI and streamlining operations to address today’s supply chain logistics challenges.</a:t>
                      </a:r>
                      <a:endParaRPr lang="en-US" sz="800" kern="1200" dirty="0">
                        <a:solidFill>
                          <a:schemeClr val="bg2">
                            <a:lumMod val="10000"/>
                          </a:schemeClr>
                        </a:solidFill>
                        <a:effectLst/>
                        <a:latin typeface="+mn-lt"/>
                        <a:ea typeface="+mn-ea"/>
                        <a:cs typeface="+mn-cs"/>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kern="1200" dirty="0">
                          <a:solidFill>
                            <a:schemeClr val="bg2">
                              <a:lumMod val="10000"/>
                            </a:schemeClr>
                          </a:solidFill>
                          <a:effectLst/>
                          <a:latin typeface="+mn-lt"/>
                          <a:ea typeface="+mn-ea"/>
                          <a:cs typeface="+mn-cs"/>
                        </a:rPr>
                        <a:t>The SCOR Professional program provides employees with the major process components of the SCOR  framework (Plan, Make, Source, Deliver, Return and Enable) which helps companies to increase the speed of system implementations, improve inventory turns and drive measurable supply chain process improvement and business performance.</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057007106"/>
                  </a:ext>
                </a:extLst>
              </a:tr>
              <a:tr h="596661">
                <a:tc>
                  <a:txBody>
                    <a:bodyPr/>
                    <a:lstStyle/>
                    <a:p>
                      <a:r>
                        <a:rPr lang="en-US" sz="800" b="1" dirty="0">
                          <a:solidFill>
                            <a:schemeClr val="bg2">
                              <a:lumMod val="10000"/>
                            </a:schemeClr>
                          </a:solidFill>
                        </a:rPr>
                        <a:t>Candidate</a:t>
                      </a:r>
                      <a:r>
                        <a:rPr lang="en-US" sz="800" b="1" baseline="0" dirty="0">
                          <a:solidFill>
                            <a:schemeClr val="bg2">
                              <a:lumMod val="10000"/>
                            </a:schemeClr>
                          </a:solidFill>
                        </a:rPr>
                        <a:t> benefit</a:t>
                      </a:r>
                      <a:endParaRPr lang="en-US" sz="800" b="1"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pPr marL="0" marR="0" indent="0" algn="l" defTabSz="51435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800" kern="1200" dirty="0">
                          <a:solidFill>
                            <a:schemeClr val="bg2">
                              <a:lumMod val="10000"/>
                            </a:schemeClr>
                          </a:solidFill>
                          <a:effectLst/>
                          <a:latin typeface="+mn-lt"/>
                          <a:ea typeface="+mn-ea"/>
                          <a:cs typeface="+mn-cs"/>
                        </a:rPr>
                        <a:t>The CPIM program increases a candidate’s functional knowledge of production and inventory management by providing them with the tools they need to effectively evaluate and manage activities.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pPr marL="0" indent="0" algn="l" defTabSz="514350" rtl="0" eaLnBrk="1" latinLnBrk="0" hangingPunct="1">
                        <a:buFont typeface="Wingdings" panose="05000000000000000000" pitchFamily="2" charset="2"/>
                        <a:buNone/>
                      </a:pPr>
                      <a:r>
                        <a:rPr lang="en-US" sz="800" b="0" i="0" kern="1200" dirty="0">
                          <a:solidFill>
                            <a:schemeClr val="bg2">
                              <a:lumMod val="10000"/>
                            </a:schemeClr>
                          </a:solidFill>
                          <a:effectLst/>
                          <a:latin typeface="+mn-lt"/>
                          <a:ea typeface="+mn-ea"/>
                          <a:cs typeface="+mn-cs"/>
                        </a:rPr>
                        <a:t>The CSCP program provides candidates with the necessary tools to effectively manage global supply chain activities and enables them to</a:t>
                      </a:r>
                      <a:r>
                        <a:rPr lang="en-US" sz="800" b="0" i="0" kern="1200" baseline="0" dirty="0">
                          <a:solidFill>
                            <a:schemeClr val="bg2">
                              <a:lumMod val="10000"/>
                            </a:schemeClr>
                          </a:solidFill>
                          <a:effectLst/>
                          <a:latin typeface="+mn-lt"/>
                          <a:ea typeface="+mn-ea"/>
                          <a:cs typeface="+mn-cs"/>
                        </a:rPr>
                        <a:t> implement best practice approaches to increase supply chain efficiencies.</a:t>
                      </a:r>
                      <a:endParaRPr lang="en-US" sz="800" b="0" i="0" kern="1200" dirty="0">
                        <a:solidFill>
                          <a:schemeClr val="bg2">
                            <a:lumMod val="10000"/>
                          </a:schemeClr>
                        </a:solidFill>
                        <a:effectLst/>
                        <a:latin typeface="+mn-lt"/>
                        <a:ea typeface="+mn-ea"/>
                        <a:cs typeface="+mn-cs"/>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pPr marL="0" indent="0" algn="l" defTabSz="514350" rtl="0" eaLnBrk="1" latinLnBrk="0" hangingPunct="1">
                        <a:buFont typeface="Wingdings" panose="05000000000000000000" pitchFamily="2" charset="2"/>
                        <a:buNone/>
                      </a:pPr>
                      <a:r>
                        <a:rPr lang="en-US" sz="800" b="0" i="0" kern="1200" dirty="0">
                          <a:solidFill>
                            <a:schemeClr val="bg2">
                              <a:lumMod val="10000"/>
                            </a:schemeClr>
                          </a:solidFill>
                          <a:effectLst/>
                          <a:latin typeface="+mn-lt"/>
                          <a:ea typeface="+mn-ea"/>
                          <a:cs typeface="+mn-cs"/>
                        </a:rPr>
                        <a:t>The CLTD program provides candidates with</a:t>
                      </a:r>
                      <a:r>
                        <a:rPr lang="en-US" sz="800" b="0" i="0" kern="1200" baseline="0" dirty="0">
                          <a:solidFill>
                            <a:schemeClr val="bg2">
                              <a:lumMod val="10000"/>
                            </a:schemeClr>
                          </a:solidFill>
                          <a:effectLst/>
                          <a:latin typeface="+mn-lt"/>
                          <a:ea typeface="+mn-ea"/>
                          <a:cs typeface="+mn-cs"/>
                        </a:rPr>
                        <a:t> the essential knowledge needed for today’s logistic, transportation and distribution challenges and enables them to implement best practice approaches to increase logistic efficiencies.</a:t>
                      </a:r>
                      <a:endParaRPr lang="en-US" sz="800" b="0" i="0" kern="1200" dirty="0">
                        <a:solidFill>
                          <a:schemeClr val="bg2">
                            <a:lumMod val="10000"/>
                          </a:schemeClr>
                        </a:solidFill>
                        <a:effectLst/>
                        <a:latin typeface="+mn-lt"/>
                        <a:ea typeface="+mn-ea"/>
                        <a:cs typeface="+mn-cs"/>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r>
                        <a:rPr lang="en-US" sz="800" b="0" i="0" kern="1200" dirty="0">
                          <a:solidFill>
                            <a:schemeClr val="bg2">
                              <a:lumMod val="10000"/>
                            </a:schemeClr>
                          </a:solidFill>
                          <a:effectLst/>
                          <a:latin typeface="+mn-lt"/>
                          <a:ea typeface="+mn-ea"/>
                          <a:cs typeface="+mn-cs"/>
                        </a:rPr>
                        <a:t>The SCOR-P program builds</a:t>
                      </a:r>
                      <a:r>
                        <a:rPr lang="en-US" sz="800" b="0" i="0" kern="1200" baseline="0" dirty="0">
                          <a:solidFill>
                            <a:schemeClr val="bg2">
                              <a:lumMod val="10000"/>
                            </a:schemeClr>
                          </a:solidFill>
                          <a:effectLst/>
                          <a:latin typeface="+mn-lt"/>
                          <a:ea typeface="+mn-ea"/>
                          <a:cs typeface="+mn-cs"/>
                        </a:rPr>
                        <a:t> a candidates </a:t>
                      </a:r>
                      <a:r>
                        <a:rPr lang="en-US" sz="800" b="0" i="0" kern="1200" dirty="0">
                          <a:solidFill>
                            <a:schemeClr val="bg2">
                              <a:lumMod val="10000"/>
                            </a:schemeClr>
                          </a:solidFill>
                          <a:effectLst/>
                          <a:latin typeface="+mn-lt"/>
                          <a:ea typeface="+mn-ea"/>
                          <a:cs typeface="+mn-cs"/>
                        </a:rPr>
                        <a:t>SCOR knowledge so they will</a:t>
                      </a:r>
                      <a:r>
                        <a:rPr lang="en-US" sz="800" b="0" i="0" kern="1200" baseline="0" dirty="0">
                          <a:solidFill>
                            <a:schemeClr val="bg2">
                              <a:lumMod val="10000"/>
                            </a:schemeClr>
                          </a:solidFill>
                          <a:effectLst/>
                          <a:latin typeface="+mn-lt"/>
                          <a:ea typeface="+mn-ea"/>
                          <a:cs typeface="+mn-cs"/>
                        </a:rPr>
                        <a:t> be able to manage supply chain projects with more predicable outcomes, improve supply chain performance and build team credibility with senior management and other departments.</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407535181"/>
                  </a:ext>
                </a:extLst>
              </a:tr>
            </a:tbl>
          </a:graphicData>
        </a:graphic>
      </p:graphicFrame>
      <p:pic>
        <p:nvPicPr>
          <p:cNvPr id="7" name="Picture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6308" y="57681"/>
            <a:ext cx="1783292" cy="846212"/>
          </a:xfrm>
          <a:prstGeom prst="rect">
            <a:avLst/>
          </a:prstGeom>
        </p:spPr>
      </p:pic>
      <p:sp>
        <p:nvSpPr>
          <p:cNvPr id="10" name="Title 1"/>
          <p:cNvSpPr txBox="1">
            <a:spLocks/>
          </p:cNvSpPr>
          <p:nvPr/>
        </p:nvSpPr>
        <p:spPr bwMode="auto">
          <a:xfrm>
            <a:off x="237067" y="470957"/>
            <a:ext cx="6172200" cy="603496"/>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l" rtl="0" eaLnBrk="1" fontAlgn="base" hangingPunct="1">
              <a:lnSpc>
                <a:spcPct val="90000"/>
              </a:lnSpc>
              <a:spcBef>
                <a:spcPct val="0"/>
              </a:spcBef>
              <a:spcAft>
                <a:spcPct val="0"/>
              </a:spcAft>
              <a:defRPr sz="1800">
                <a:solidFill>
                  <a:srgbClr val="0068AC"/>
                </a:solidFill>
                <a:latin typeface="+mj-lt"/>
                <a:ea typeface="ＭＳ Ｐゴシック" charset="0"/>
                <a:cs typeface="Franklin Gothic Medium"/>
              </a:defRPr>
            </a:lvl1pPr>
            <a:lvl2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2pPr>
            <a:lvl3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3pPr>
            <a:lvl4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4pPr>
            <a:lvl5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5pPr>
            <a:lvl6pPr marL="257175" algn="l" rtl="0" eaLnBrk="1" fontAlgn="base" hangingPunct="1">
              <a:lnSpc>
                <a:spcPct val="90000"/>
              </a:lnSpc>
              <a:spcBef>
                <a:spcPct val="0"/>
              </a:spcBef>
              <a:spcAft>
                <a:spcPct val="0"/>
              </a:spcAft>
              <a:defRPr sz="1350">
                <a:solidFill>
                  <a:srgbClr val="0099CC"/>
                </a:solidFill>
                <a:latin typeface="Arial" charset="0"/>
              </a:defRPr>
            </a:lvl6pPr>
            <a:lvl7pPr marL="514350" algn="l" rtl="0" eaLnBrk="1" fontAlgn="base" hangingPunct="1">
              <a:lnSpc>
                <a:spcPct val="90000"/>
              </a:lnSpc>
              <a:spcBef>
                <a:spcPct val="0"/>
              </a:spcBef>
              <a:spcAft>
                <a:spcPct val="0"/>
              </a:spcAft>
              <a:defRPr sz="1350">
                <a:solidFill>
                  <a:srgbClr val="0099CC"/>
                </a:solidFill>
                <a:latin typeface="Arial" charset="0"/>
              </a:defRPr>
            </a:lvl7pPr>
            <a:lvl8pPr marL="771525" algn="l" rtl="0" eaLnBrk="1" fontAlgn="base" hangingPunct="1">
              <a:lnSpc>
                <a:spcPct val="90000"/>
              </a:lnSpc>
              <a:spcBef>
                <a:spcPct val="0"/>
              </a:spcBef>
              <a:spcAft>
                <a:spcPct val="0"/>
              </a:spcAft>
              <a:defRPr sz="1350">
                <a:solidFill>
                  <a:srgbClr val="0099CC"/>
                </a:solidFill>
                <a:latin typeface="Arial" charset="0"/>
              </a:defRPr>
            </a:lvl8pPr>
            <a:lvl9pPr marL="1028700" algn="l" rtl="0" eaLnBrk="1" fontAlgn="base" hangingPunct="1">
              <a:lnSpc>
                <a:spcPct val="90000"/>
              </a:lnSpc>
              <a:spcBef>
                <a:spcPct val="0"/>
              </a:spcBef>
              <a:spcAft>
                <a:spcPct val="0"/>
              </a:spcAft>
              <a:defRPr sz="1350">
                <a:solidFill>
                  <a:srgbClr val="0099CC"/>
                </a:solidFill>
                <a:latin typeface="Arial" charset="0"/>
              </a:defRPr>
            </a:lvl9pPr>
          </a:lstStyle>
          <a:p>
            <a:r>
              <a:rPr lang="en-US" sz="1200" b="1" kern="0" dirty="0">
                <a:solidFill>
                  <a:schemeClr val="bg1">
                    <a:lumMod val="50000"/>
                  </a:schemeClr>
                </a:solidFill>
              </a:rPr>
              <a:t>APICS Certification and Endorsement Comparison Chart</a:t>
            </a:r>
          </a:p>
        </p:txBody>
      </p:sp>
      <p:pic>
        <p:nvPicPr>
          <p:cNvPr id="5" name="Picture 4" descr="logo-full"/>
          <p:cNvPicPr>
            <a:picLocks noChangeAspect="1" noChangeArrowheads="1"/>
          </p:cNvPicPr>
          <p:nvPr/>
        </p:nvPicPr>
        <p:blipFill>
          <a:blip r:embed="rId3" cstate="print"/>
          <a:srcRect/>
          <a:stretch>
            <a:fillRect/>
          </a:stretch>
        </p:blipFill>
        <p:spPr bwMode="auto">
          <a:xfrm>
            <a:off x="6941947" y="235990"/>
            <a:ext cx="1677797" cy="549123"/>
          </a:xfrm>
          <a:prstGeom prst="rect">
            <a:avLst/>
          </a:prstGeom>
          <a:noFill/>
          <a:ln w="9525">
            <a:noFill/>
            <a:miter lim="800000"/>
            <a:headEnd/>
            <a:tailEnd/>
          </a:ln>
        </p:spPr>
      </p:pic>
    </p:spTree>
    <p:extLst>
      <p:ext uri="{BB962C8B-B14F-4D97-AF65-F5344CB8AC3E}">
        <p14:creationId xmlns="" xmlns:p14="http://schemas.microsoft.com/office/powerpoint/2010/main" val="22561903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6308" y="57681"/>
            <a:ext cx="1783292" cy="846212"/>
          </a:xfrm>
          <a:prstGeom prst="rect">
            <a:avLst/>
          </a:prstGeom>
        </p:spPr>
      </p:pic>
      <p:graphicFrame>
        <p:nvGraphicFramePr>
          <p:cNvPr id="10" name="Content Placeholder 3"/>
          <p:cNvGraphicFramePr>
            <a:graphicFrameLocks/>
          </p:cNvGraphicFramePr>
          <p:nvPr>
            <p:extLst>
              <p:ext uri="{D42A27DB-BD31-4B8C-83A1-F6EECF244321}">
                <p14:modId xmlns="" xmlns:p14="http://schemas.microsoft.com/office/powerpoint/2010/main" val="2306257566"/>
              </p:ext>
            </p:extLst>
          </p:nvPr>
        </p:nvGraphicFramePr>
        <p:xfrm>
          <a:off x="220133" y="1149687"/>
          <a:ext cx="8690601" cy="5150337"/>
        </p:xfrm>
        <a:graphic>
          <a:graphicData uri="http://schemas.openxmlformats.org/drawingml/2006/table">
            <a:tbl>
              <a:tblPr firstRow="1" bandRow="1">
                <a:tableStyleId>{5C22544A-7EE6-4342-B048-85BDC9FD1C3A}</a:tableStyleId>
              </a:tblPr>
              <a:tblGrid>
                <a:gridCol w="1394063">
                  <a:extLst>
                    <a:ext uri="{9D8B030D-6E8A-4147-A177-3AD203B41FA5}">
                      <a16:colId xmlns="" xmlns:a16="http://schemas.microsoft.com/office/drawing/2014/main" val="20000"/>
                    </a:ext>
                  </a:extLst>
                </a:gridCol>
                <a:gridCol w="1782147">
                  <a:extLst>
                    <a:ext uri="{9D8B030D-6E8A-4147-A177-3AD203B41FA5}">
                      <a16:colId xmlns="" xmlns:a16="http://schemas.microsoft.com/office/drawing/2014/main" val="20001"/>
                    </a:ext>
                  </a:extLst>
                </a:gridCol>
                <a:gridCol w="1754155">
                  <a:extLst>
                    <a:ext uri="{9D8B030D-6E8A-4147-A177-3AD203B41FA5}">
                      <a16:colId xmlns="" xmlns:a16="http://schemas.microsoft.com/office/drawing/2014/main" val="20002"/>
                    </a:ext>
                  </a:extLst>
                </a:gridCol>
                <a:gridCol w="1838131">
                  <a:extLst>
                    <a:ext uri="{9D8B030D-6E8A-4147-A177-3AD203B41FA5}">
                      <a16:colId xmlns="" xmlns:a16="http://schemas.microsoft.com/office/drawing/2014/main" val="2395998666"/>
                    </a:ext>
                  </a:extLst>
                </a:gridCol>
                <a:gridCol w="1922105">
                  <a:extLst>
                    <a:ext uri="{9D8B030D-6E8A-4147-A177-3AD203B41FA5}">
                      <a16:colId xmlns="" xmlns:a16="http://schemas.microsoft.com/office/drawing/2014/main" val="20003"/>
                    </a:ext>
                  </a:extLst>
                </a:gridCol>
              </a:tblGrid>
              <a:tr h="223399">
                <a:tc>
                  <a:txBody>
                    <a:bodyPr/>
                    <a:lstStyle/>
                    <a:p>
                      <a:r>
                        <a:rPr lang="en-US" sz="1100" dirty="0"/>
                        <a:t>Designation Name</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C529B"/>
                    </a:solidFill>
                  </a:tcPr>
                </a:tc>
                <a:tc>
                  <a:txBody>
                    <a:bodyPr/>
                    <a:lstStyle/>
                    <a:p>
                      <a:pPr algn="l"/>
                      <a:r>
                        <a:rPr lang="en-US" sz="1200" dirty="0">
                          <a:latin typeface="+mn-lt"/>
                        </a:rPr>
                        <a:t>CPIM</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A7816"/>
                    </a:solidFill>
                  </a:tcPr>
                </a:tc>
                <a:tc>
                  <a:txBody>
                    <a:bodyPr/>
                    <a:lstStyle/>
                    <a:p>
                      <a:pPr algn="l"/>
                      <a:r>
                        <a:rPr lang="en-US" sz="1200" dirty="0"/>
                        <a:t>CSCP</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solidFill>
                  </a:tcPr>
                </a:tc>
                <a:tc>
                  <a:txBody>
                    <a:bodyPr/>
                    <a:lstStyle/>
                    <a:p>
                      <a:pPr algn="l"/>
                      <a:r>
                        <a:rPr lang="en-US" sz="1200" dirty="0"/>
                        <a:t>CLTD</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92F92"/>
                    </a:solidFill>
                  </a:tcPr>
                </a:tc>
                <a:tc>
                  <a:txBody>
                    <a:bodyPr/>
                    <a:lstStyle/>
                    <a:p>
                      <a:pPr algn="l"/>
                      <a:r>
                        <a:rPr lang="en-US" sz="1200" dirty="0"/>
                        <a:t>SCOR-P</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194339">
                <a:tc>
                  <a:txBody>
                    <a:bodyPr/>
                    <a:lstStyle/>
                    <a:p>
                      <a:r>
                        <a:rPr lang="en-US" sz="800" b="1" dirty="0">
                          <a:solidFill>
                            <a:schemeClr val="bg2">
                              <a:lumMod val="10000"/>
                            </a:schemeClr>
                          </a:solidFill>
                        </a:rPr>
                        <a:t>Study</a:t>
                      </a:r>
                      <a:r>
                        <a:rPr lang="en-US" sz="800" b="1" baseline="0" dirty="0">
                          <a:solidFill>
                            <a:schemeClr val="bg2">
                              <a:lumMod val="10000"/>
                            </a:schemeClr>
                          </a:solidFill>
                        </a:rPr>
                        <a:t> methods and guides</a:t>
                      </a:r>
                      <a:endParaRPr lang="en-US" sz="800" b="1" dirty="0">
                        <a:solidFill>
                          <a:schemeClr val="bg2">
                            <a:lumMod val="10000"/>
                          </a:schemeClr>
                        </a:solidFill>
                      </a:endParaRP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BCCADD"/>
                    </a:solidFill>
                  </a:tcPr>
                </a:tc>
                <a:tc>
                  <a:txBody>
                    <a:bodyPr/>
                    <a:lstStyle/>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Self-study</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Online study</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Classroom</a:t>
                      </a:r>
                      <a:r>
                        <a:rPr lang="en-US" sz="800" b="0" i="0" kern="1200" baseline="0" dirty="0">
                          <a:solidFill>
                            <a:schemeClr val="bg2">
                              <a:lumMod val="10000"/>
                            </a:schemeClr>
                          </a:solidFill>
                          <a:effectLst/>
                          <a:latin typeface="+mn-lt"/>
                          <a:ea typeface="+mn-ea"/>
                          <a:cs typeface="+mn-cs"/>
                        </a:rPr>
                        <a:t> study options</a:t>
                      </a:r>
                      <a:endParaRPr lang="en-US" sz="800" b="0" i="0" kern="1200" dirty="0">
                        <a:solidFill>
                          <a:schemeClr val="bg2">
                            <a:lumMod val="10000"/>
                          </a:schemeClr>
                        </a:solidFill>
                        <a:effectLst/>
                        <a:latin typeface="+mn-lt"/>
                        <a:ea typeface="+mn-ea"/>
                        <a:cs typeface="+mn-cs"/>
                      </a:endParaRP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Exam Content Manual (ECM)</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CPIM Learning System</a:t>
                      </a:r>
                      <a:br>
                        <a:rPr lang="en-US" sz="800" b="0" i="0" kern="1200" dirty="0">
                          <a:solidFill>
                            <a:schemeClr val="bg2">
                              <a:lumMod val="10000"/>
                            </a:schemeClr>
                          </a:solidFill>
                          <a:effectLst/>
                          <a:latin typeface="+mn-lt"/>
                          <a:ea typeface="+mn-ea"/>
                          <a:cs typeface="+mn-cs"/>
                        </a:rPr>
                      </a:br>
                      <a:r>
                        <a:rPr lang="en-US" sz="800" b="0" i="0" kern="1200" dirty="0">
                          <a:solidFill>
                            <a:schemeClr val="bg2">
                              <a:lumMod val="10000"/>
                            </a:schemeClr>
                          </a:solidFill>
                          <a:effectLst/>
                          <a:latin typeface="+mn-lt"/>
                          <a:ea typeface="+mn-ea"/>
                          <a:cs typeface="+mn-cs"/>
                        </a:rPr>
                        <a:t>Courseware</a:t>
                      </a:r>
                      <a:r>
                        <a:rPr lang="en-US" sz="800" b="0" i="0" kern="1200" baseline="0" dirty="0">
                          <a:solidFill>
                            <a:schemeClr val="bg2">
                              <a:lumMod val="10000"/>
                            </a:schemeClr>
                          </a:solidFill>
                          <a:effectLst/>
                          <a:latin typeface="+mn-lt"/>
                          <a:ea typeface="+mn-ea"/>
                          <a:cs typeface="+mn-cs"/>
                        </a:rPr>
                        <a:t> materials</a:t>
                      </a:r>
                      <a:br>
                        <a:rPr lang="en-US" sz="800" b="0" i="0" kern="1200" baseline="0" dirty="0">
                          <a:solidFill>
                            <a:schemeClr val="bg2">
                              <a:lumMod val="10000"/>
                            </a:schemeClr>
                          </a:solidFill>
                          <a:effectLst/>
                          <a:latin typeface="+mn-lt"/>
                          <a:ea typeface="+mn-ea"/>
                          <a:cs typeface="+mn-cs"/>
                        </a:rPr>
                      </a:br>
                      <a:r>
                        <a:rPr lang="en-US" sz="800" b="0" i="0" kern="1200" baseline="0" dirty="0">
                          <a:solidFill>
                            <a:schemeClr val="bg2">
                              <a:lumMod val="10000"/>
                            </a:schemeClr>
                          </a:solidFill>
                          <a:effectLst/>
                          <a:latin typeface="+mn-lt"/>
                          <a:ea typeface="+mn-ea"/>
                          <a:cs typeface="+mn-cs"/>
                        </a:rPr>
                        <a:t>Online content and quizzes</a:t>
                      </a:r>
                      <a:endParaRPr lang="en-US" sz="800" b="0" i="0" kern="1200" dirty="0">
                        <a:solidFill>
                          <a:schemeClr val="bg2">
                            <a:lumMod val="10000"/>
                          </a:schemeClr>
                        </a:solidFill>
                        <a:effectLst/>
                        <a:latin typeface="+mn-lt"/>
                        <a:ea typeface="+mn-ea"/>
                        <a:cs typeface="+mn-cs"/>
                      </a:endParaRP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APICS Dictionary</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EE8D4"/>
                    </a:solidFill>
                  </a:tcPr>
                </a:tc>
                <a:tc>
                  <a:txBody>
                    <a:bodyPr/>
                    <a:lstStyle/>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Self-study</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Online study</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Classroom</a:t>
                      </a:r>
                      <a:r>
                        <a:rPr lang="en-US" sz="800" b="0" i="0" kern="1200" baseline="0" dirty="0">
                          <a:solidFill>
                            <a:schemeClr val="bg2">
                              <a:lumMod val="10000"/>
                            </a:schemeClr>
                          </a:solidFill>
                          <a:effectLst/>
                          <a:latin typeface="+mn-lt"/>
                          <a:ea typeface="+mn-ea"/>
                          <a:cs typeface="+mn-cs"/>
                        </a:rPr>
                        <a:t> study options</a:t>
                      </a:r>
                      <a:endParaRPr lang="en-US" sz="800" b="0" i="0" kern="1200" dirty="0">
                        <a:solidFill>
                          <a:schemeClr val="bg2">
                            <a:lumMod val="10000"/>
                          </a:schemeClr>
                        </a:solidFill>
                        <a:effectLst/>
                        <a:latin typeface="+mn-lt"/>
                        <a:ea typeface="+mn-ea"/>
                        <a:cs typeface="+mn-cs"/>
                      </a:endParaRP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Exam Content Manual (ECM)</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CSCP Learning System</a:t>
                      </a:r>
                      <a:br>
                        <a:rPr lang="en-US" sz="800" b="0" i="0" kern="1200" dirty="0">
                          <a:solidFill>
                            <a:schemeClr val="bg2">
                              <a:lumMod val="10000"/>
                            </a:schemeClr>
                          </a:solidFill>
                          <a:effectLst/>
                          <a:latin typeface="+mn-lt"/>
                          <a:ea typeface="+mn-ea"/>
                          <a:cs typeface="+mn-cs"/>
                        </a:rPr>
                      </a:br>
                      <a:r>
                        <a:rPr lang="en-US" sz="800" b="0" i="0" kern="1200" dirty="0">
                          <a:solidFill>
                            <a:schemeClr val="bg2">
                              <a:lumMod val="10000"/>
                            </a:schemeClr>
                          </a:solidFill>
                          <a:effectLst/>
                          <a:latin typeface="+mn-lt"/>
                          <a:ea typeface="+mn-ea"/>
                          <a:cs typeface="+mn-cs"/>
                        </a:rPr>
                        <a:t>Courseware</a:t>
                      </a:r>
                      <a:r>
                        <a:rPr lang="en-US" sz="800" b="0" i="0" kern="1200" baseline="0" dirty="0">
                          <a:solidFill>
                            <a:schemeClr val="bg2">
                              <a:lumMod val="10000"/>
                            </a:schemeClr>
                          </a:solidFill>
                          <a:effectLst/>
                          <a:latin typeface="+mn-lt"/>
                          <a:ea typeface="+mn-ea"/>
                          <a:cs typeface="+mn-cs"/>
                        </a:rPr>
                        <a:t> materials</a:t>
                      </a:r>
                      <a:br>
                        <a:rPr lang="en-US" sz="800" b="0" i="0" kern="1200" baseline="0" dirty="0">
                          <a:solidFill>
                            <a:schemeClr val="bg2">
                              <a:lumMod val="10000"/>
                            </a:schemeClr>
                          </a:solidFill>
                          <a:effectLst/>
                          <a:latin typeface="+mn-lt"/>
                          <a:ea typeface="+mn-ea"/>
                          <a:cs typeface="+mn-cs"/>
                        </a:rPr>
                      </a:br>
                      <a:r>
                        <a:rPr lang="en-US" sz="800" b="0" i="0" kern="1200" baseline="0" dirty="0">
                          <a:solidFill>
                            <a:schemeClr val="bg2">
                              <a:lumMod val="10000"/>
                            </a:schemeClr>
                          </a:solidFill>
                          <a:effectLst/>
                          <a:latin typeface="+mn-lt"/>
                          <a:ea typeface="+mn-ea"/>
                          <a:cs typeface="+mn-cs"/>
                        </a:rPr>
                        <a:t>Online content and quizzes</a:t>
                      </a:r>
                      <a:endParaRPr lang="en-US" sz="800" b="0" i="0" kern="1200" dirty="0">
                        <a:solidFill>
                          <a:schemeClr val="bg2">
                            <a:lumMod val="10000"/>
                          </a:schemeClr>
                        </a:solidFill>
                        <a:effectLst/>
                        <a:latin typeface="+mn-lt"/>
                        <a:ea typeface="+mn-ea"/>
                        <a:cs typeface="+mn-cs"/>
                      </a:endParaRP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APICS Dictionary</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8DAD0"/>
                    </a:solidFill>
                  </a:tcPr>
                </a:tc>
                <a:tc>
                  <a:txBody>
                    <a:bodyPr/>
                    <a:lstStyle/>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Self-study</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Online study</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Classroom</a:t>
                      </a:r>
                      <a:r>
                        <a:rPr lang="en-US" sz="800" b="0" i="0" kern="1200" baseline="0" dirty="0">
                          <a:solidFill>
                            <a:schemeClr val="bg2">
                              <a:lumMod val="10000"/>
                            </a:schemeClr>
                          </a:solidFill>
                          <a:effectLst/>
                          <a:latin typeface="+mn-lt"/>
                          <a:ea typeface="+mn-ea"/>
                          <a:cs typeface="+mn-cs"/>
                        </a:rPr>
                        <a:t> study options</a:t>
                      </a:r>
                      <a:endParaRPr lang="en-US" sz="800" b="0" i="0" kern="1200" dirty="0">
                        <a:solidFill>
                          <a:schemeClr val="bg2">
                            <a:lumMod val="10000"/>
                          </a:schemeClr>
                        </a:solidFill>
                        <a:effectLst/>
                        <a:latin typeface="+mn-lt"/>
                        <a:ea typeface="+mn-ea"/>
                        <a:cs typeface="+mn-cs"/>
                      </a:endParaRP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Exam Content Manual (ECM)</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CSCP Learning System</a:t>
                      </a:r>
                      <a:br>
                        <a:rPr lang="en-US" sz="800" b="0" i="0" kern="1200" dirty="0">
                          <a:solidFill>
                            <a:schemeClr val="bg2">
                              <a:lumMod val="10000"/>
                            </a:schemeClr>
                          </a:solidFill>
                          <a:effectLst/>
                          <a:latin typeface="+mn-lt"/>
                          <a:ea typeface="+mn-ea"/>
                          <a:cs typeface="+mn-cs"/>
                        </a:rPr>
                      </a:br>
                      <a:r>
                        <a:rPr lang="en-US" sz="800" b="0" i="0" kern="1200" dirty="0">
                          <a:solidFill>
                            <a:schemeClr val="bg2">
                              <a:lumMod val="10000"/>
                            </a:schemeClr>
                          </a:solidFill>
                          <a:effectLst/>
                          <a:latin typeface="+mn-lt"/>
                          <a:ea typeface="+mn-ea"/>
                          <a:cs typeface="+mn-cs"/>
                        </a:rPr>
                        <a:t>Courseware</a:t>
                      </a:r>
                      <a:r>
                        <a:rPr lang="en-US" sz="800" b="0" i="0" kern="1200" baseline="0" dirty="0">
                          <a:solidFill>
                            <a:schemeClr val="bg2">
                              <a:lumMod val="10000"/>
                            </a:schemeClr>
                          </a:solidFill>
                          <a:effectLst/>
                          <a:latin typeface="+mn-lt"/>
                          <a:ea typeface="+mn-ea"/>
                          <a:cs typeface="+mn-cs"/>
                        </a:rPr>
                        <a:t> materials</a:t>
                      </a:r>
                      <a:br>
                        <a:rPr lang="en-US" sz="800" b="0" i="0" kern="1200" baseline="0" dirty="0">
                          <a:solidFill>
                            <a:schemeClr val="bg2">
                              <a:lumMod val="10000"/>
                            </a:schemeClr>
                          </a:solidFill>
                          <a:effectLst/>
                          <a:latin typeface="+mn-lt"/>
                          <a:ea typeface="+mn-ea"/>
                          <a:cs typeface="+mn-cs"/>
                        </a:rPr>
                      </a:br>
                      <a:r>
                        <a:rPr lang="en-US" sz="800" b="0" i="0" kern="1200" baseline="0" dirty="0">
                          <a:solidFill>
                            <a:schemeClr val="bg2">
                              <a:lumMod val="10000"/>
                            </a:schemeClr>
                          </a:solidFill>
                          <a:effectLst/>
                          <a:latin typeface="+mn-lt"/>
                          <a:ea typeface="+mn-ea"/>
                          <a:cs typeface="+mn-cs"/>
                        </a:rPr>
                        <a:t>Online content and quizzes</a:t>
                      </a:r>
                      <a:endParaRPr lang="en-US" sz="800" b="0" i="0" kern="1200" dirty="0">
                        <a:solidFill>
                          <a:schemeClr val="bg2">
                            <a:lumMod val="10000"/>
                          </a:schemeClr>
                        </a:solidFill>
                        <a:effectLst/>
                        <a:latin typeface="+mn-lt"/>
                        <a:ea typeface="+mn-ea"/>
                        <a:cs typeface="+mn-cs"/>
                      </a:endParaRP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APICS Dictionary</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SOCR-P Framework</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SCOR-P APP</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SCOR-P courseware</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19433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b="1" baseline="0" dirty="0">
                          <a:solidFill>
                            <a:schemeClr val="bg2">
                              <a:lumMod val="10000"/>
                            </a:schemeClr>
                          </a:solidFill>
                        </a:rPr>
                        <a:t>Learning System pricing (Pricing subject to change without notice)</a:t>
                      </a:r>
                      <a:endParaRPr lang="en-US" sz="800" b="1" dirty="0">
                        <a:solidFill>
                          <a:schemeClr val="bg2">
                            <a:lumMod val="10000"/>
                          </a:schemeClr>
                        </a:solidFill>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800" b="1" dirty="0">
                        <a:solidFill>
                          <a:schemeClr val="bg2">
                            <a:lumMod val="10000"/>
                          </a:schemeClr>
                        </a:solidFill>
                      </a:endParaRP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D9E0EB"/>
                    </a:solidFill>
                  </a:tcPr>
                </a:tc>
                <a:tc>
                  <a:txBody>
                    <a:bodyPr/>
                    <a:lstStyle/>
                    <a:p>
                      <a:pPr marL="0" indent="0">
                        <a:buFontTx/>
                        <a:buNone/>
                      </a:pPr>
                      <a:r>
                        <a:rPr lang="en-US" sz="800" b="1" dirty="0">
                          <a:solidFill>
                            <a:schemeClr val="bg2">
                              <a:lumMod val="10000"/>
                            </a:schemeClr>
                          </a:solidFill>
                        </a:rPr>
                        <a:t>North</a:t>
                      </a:r>
                      <a:r>
                        <a:rPr lang="en-US" sz="800" b="1" baseline="0" dirty="0">
                          <a:solidFill>
                            <a:schemeClr val="bg2">
                              <a:lumMod val="10000"/>
                            </a:schemeClr>
                          </a:solidFill>
                        </a:rPr>
                        <a:t> America and International</a:t>
                      </a:r>
                      <a:r>
                        <a:rPr lang="en-US" sz="800" b="1" dirty="0">
                          <a:solidFill>
                            <a:schemeClr val="bg2">
                              <a:lumMod val="10000"/>
                            </a:schemeClr>
                          </a:solidFill>
                        </a:rPr>
                        <a:t>:</a:t>
                      </a:r>
                    </a:p>
                    <a:p>
                      <a:pPr marL="0" indent="0">
                        <a:buFontTx/>
                        <a:buNone/>
                      </a:pPr>
                      <a:r>
                        <a:rPr lang="en-US" sz="800" b="1" dirty="0">
                          <a:solidFill>
                            <a:schemeClr val="bg2">
                              <a:lumMod val="10000"/>
                            </a:schemeClr>
                          </a:solidFill>
                        </a:rPr>
                        <a:t>Part 1:</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 PLUS member $395 USD</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a:t>
                      </a:r>
                      <a:r>
                        <a:rPr lang="en-US" sz="800" b="0" i="0" kern="1200" baseline="0" dirty="0">
                          <a:solidFill>
                            <a:schemeClr val="bg2">
                              <a:lumMod val="10000"/>
                            </a:schemeClr>
                          </a:solidFill>
                          <a:effectLst/>
                          <a:latin typeface="+mn-lt"/>
                          <a:ea typeface="+mn-ea"/>
                          <a:cs typeface="+mn-cs"/>
                        </a:rPr>
                        <a:t> CORE member</a:t>
                      </a:r>
                      <a:r>
                        <a:rPr lang="en-US" sz="800" b="0" i="0" kern="1200" dirty="0">
                          <a:solidFill>
                            <a:schemeClr val="bg2">
                              <a:lumMod val="10000"/>
                            </a:schemeClr>
                          </a:solidFill>
                          <a:effectLst/>
                          <a:latin typeface="+mn-lt"/>
                          <a:ea typeface="+mn-ea"/>
                          <a:cs typeface="+mn-cs"/>
                        </a:rPr>
                        <a:t> $550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Nonmember $550 USD</a:t>
                      </a:r>
                    </a:p>
                    <a:p>
                      <a:pPr marL="0" indent="0">
                        <a:buFontTx/>
                        <a:buNone/>
                      </a:pPr>
                      <a:r>
                        <a:rPr lang="en-US" sz="800" b="1" dirty="0">
                          <a:solidFill>
                            <a:schemeClr val="bg2">
                              <a:lumMod val="10000"/>
                            </a:schemeClr>
                          </a:solidFill>
                        </a:rPr>
                        <a:t>Part 2:</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 PLUS member $495 USD</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a:t>
                      </a:r>
                      <a:r>
                        <a:rPr lang="en-US" sz="800" b="0" i="0" kern="1200" baseline="0" dirty="0">
                          <a:solidFill>
                            <a:schemeClr val="bg2">
                              <a:lumMod val="10000"/>
                            </a:schemeClr>
                          </a:solidFill>
                          <a:effectLst/>
                          <a:latin typeface="+mn-lt"/>
                          <a:ea typeface="+mn-ea"/>
                          <a:cs typeface="+mn-cs"/>
                        </a:rPr>
                        <a:t> CORE member</a:t>
                      </a:r>
                      <a:r>
                        <a:rPr lang="en-US" sz="800" b="0" i="0" kern="1200" dirty="0">
                          <a:solidFill>
                            <a:schemeClr val="bg2">
                              <a:lumMod val="10000"/>
                            </a:schemeClr>
                          </a:solidFill>
                          <a:effectLst/>
                          <a:latin typeface="+mn-lt"/>
                          <a:ea typeface="+mn-ea"/>
                          <a:cs typeface="+mn-cs"/>
                        </a:rPr>
                        <a:t> $690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Nonmember $690 USD</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1E6"/>
                    </a:solidFill>
                  </a:tcPr>
                </a:tc>
                <a:tc>
                  <a:txBody>
                    <a:bodyPr/>
                    <a:lstStyle/>
                    <a:p>
                      <a:r>
                        <a:rPr lang="en-US" sz="800" b="1" dirty="0">
                          <a:solidFill>
                            <a:schemeClr val="bg2">
                              <a:lumMod val="10000"/>
                            </a:schemeClr>
                          </a:solidFill>
                        </a:rPr>
                        <a:t>North</a:t>
                      </a:r>
                      <a:r>
                        <a:rPr lang="en-US" sz="800" b="1" baseline="0" dirty="0">
                          <a:solidFill>
                            <a:schemeClr val="bg2">
                              <a:lumMod val="10000"/>
                            </a:schemeClr>
                          </a:solidFill>
                        </a:rPr>
                        <a:t> America and International</a:t>
                      </a:r>
                      <a:r>
                        <a:rPr lang="en-US" sz="800" b="1" dirty="0">
                          <a:solidFill>
                            <a:schemeClr val="bg2">
                              <a:lumMod val="10000"/>
                            </a:schemeClr>
                          </a:solidFill>
                        </a:rPr>
                        <a:t>:</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 PLUS member $995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APICS</a:t>
                      </a:r>
                      <a:r>
                        <a:rPr lang="en-US" sz="800" b="0" i="0" kern="1200" baseline="0" dirty="0">
                          <a:solidFill>
                            <a:schemeClr val="bg2">
                              <a:lumMod val="10000"/>
                            </a:schemeClr>
                          </a:solidFill>
                          <a:effectLst/>
                          <a:latin typeface="+mn-lt"/>
                          <a:ea typeface="+mn-ea"/>
                          <a:cs typeface="+mn-cs"/>
                        </a:rPr>
                        <a:t> CORE member</a:t>
                      </a:r>
                      <a:r>
                        <a:rPr lang="en-US" sz="800" b="0" i="0" kern="1200" dirty="0">
                          <a:solidFill>
                            <a:schemeClr val="bg2">
                              <a:lumMod val="10000"/>
                            </a:schemeClr>
                          </a:solidFill>
                          <a:effectLst/>
                          <a:latin typeface="+mn-lt"/>
                          <a:ea typeface="+mn-ea"/>
                          <a:cs typeface="+mn-cs"/>
                        </a:rPr>
                        <a:t> $1,380 USD</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Nonmember $1,380 USD</a:t>
                      </a:r>
                    </a:p>
                    <a:p>
                      <a:endParaRPr lang="en-US" sz="800" dirty="0">
                        <a:solidFill>
                          <a:schemeClr val="bg2">
                            <a:lumMod val="10000"/>
                          </a:schemeClr>
                        </a:solidFill>
                      </a:endParaRP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BE9E3"/>
                    </a:solidFill>
                  </a:tcPr>
                </a:tc>
                <a:tc>
                  <a:txBody>
                    <a:bodyPr/>
                    <a:lstStyle/>
                    <a:p>
                      <a:r>
                        <a:rPr lang="en-US" sz="800" b="1" dirty="0">
                          <a:solidFill>
                            <a:schemeClr val="bg2">
                              <a:lumMod val="10000"/>
                            </a:schemeClr>
                          </a:solidFill>
                        </a:rPr>
                        <a:t>North</a:t>
                      </a:r>
                      <a:r>
                        <a:rPr lang="en-US" sz="800" b="1" baseline="0" dirty="0">
                          <a:solidFill>
                            <a:schemeClr val="bg2">
                              <a:lumMod val="10000"/>
                            </a:schemeClr>
                          </a:solidFill>
                        </a:rPr>
                        <a:t> America and International</a:t>
                      </a:r>
                      <a:r>
                        <a:rPr lang="en-US" sz="800" b="1" dirty="0">
                          <a:solidFill>
                            <a:schemeClr val="bg2">
                              <a:lumMod val="10000"/>
                            </a:schemeClr>
                          </a:solidFill>
                        </a:rPr>
                        <a:t>:</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 PLUS member $895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APICS</a:t>
                      </a:r>
                      <a:r>
                        <a:rPr lang="en-US" sz="800" b="0" i="0" kern="1200" baseline="0" dirty="0">
                          <a:solidFill>
                            <a:schemeClr val="bg2">
                              <a:lumMod val="10000"/>
                            </a:schemeClr>
                          </a:solidFill>
                          <a:effectLst/>
                          <a:latin typeface="+mn-lt"/>
                          <a:ea typeface="+mn-ea"/>
                          <a:cs typeface="+mn-cs"/>
                        </a:rPr>
                        <a:t> CORE member</a:t>
                      </a:r>
                      <a:r>
                        <a:rPr lang="en-US" sz="800" b="0" i="0" kern="1200" dirty="0">
                          <a:solidFill>
                            <a:schemeClr val="bg2">
                              <a:lumMod val="10000"/>
                            </a:schemeClr>
                          </a:solidFill>
                          <a:effectLst/>
                          <a:latin typeface="+mn-lt"/>
                          <a:ea typeface="+mn-ea"/>
                          <a:cs typeface="+mn-cs"/>
                        </a:rPr>
                        <a:t> $1,245 USD</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Nonmember $1,245 USD</a:t>
                      </a:r>
                    </a:p>
                    <a:p>
                      <a:pPr marL="0" marR="0" indent="0" algn="l" defTabSz="514350" rtl="0" eaLnBrk="1" fontAlgn="auto" latinLnBrk="0" hangingPunct="1">
                        <a:lnSpc>
                          <a:spcPct val="100000"/>
                        </a:lnSpc>
                        <a:spcBef>
                          <a:spcPts val="0"/>
                        </a:spcBef>
                        <a:spcAft>
                          <a:spcPts val="0"/>
                        </a:spcAft>
                        <a:buClrTx/>
                        <a:buSzTx/>
                        <a:buFontTx/>
                        <a:buNone/>
                        <a:tabLst/>
                        <a:defRPr/>
                      </a:pPr>
                      <a:endParaRPr lang="en-US" sz="800" dirty="0">
                        <a:solidFill>
                          <a:schemeClr val="bg2">
                            <a:lumMod val="10000"/>
                          </a:schemeClr>
                        </a:solidFill>
                      </a:endParaRP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r>
                        <a:rPr lang="en-US" sz="800" dirty="0">
                          <a:solidFill>
                            <a:schemeClr val="bg2">
                              <a:lumMod val="10000"/>
                            </a:schemeClr>
                          </a:solidFill>
                        </a:rPr>
                        <a:t>N/A</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2601464840"/>
                  </a:ext>
                </a:extLst>
              </a:tr>
              <a:tr h="194339">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bg2">
                              <a:lumMod val="10000"/>
                            </a:schemeClr>
                          </a:solidFill>
                        </a:rPr>
                        <a:t>Exam type</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D9E0EB"/>
                    </a:solidFill>
                  </a:tcPr>
                </a:tc>
                <a:tc>
                  <a:txBody>
                    <a:bodyPr/>
                    <a:lstStyle/>
                    <a:p>
                      <a:r>
                        <a:rPr lang="en-US" sz="800" dirty="0">
                          <a:solidFill>
                            <a:schemeClr val="bg2">
                              <a:lumMod val="10000"/>
                            </a:schemeClr>
                          </a:solidFill>
                        </a:rPr>
                        <a:t>Computer-based</a:t>
                      </a:r>
                      <a:r>
                        <a:rPr lang="en-US" sz="800" baseline="0" dirty="0">
                          <a:solidFill>
                            <a:schemeClr val="bg2">
                              <a:lumMod val="10000"/>
                            </a:schemeClr>
                          </a:solidFill>
                        </a:rPr>
                        <a:t> m</a:t>
                      </a:r>
                      <a:r>
                        <a:rPr lang="en-US" sz="800" dirty="0">
                          <a:solidFill>
                            <a:schemeClr val="bg2">
                              <a:lumMod val="10000"/>
                            </a:schemeClr>
                          </a:solidFill>
                        </a:rPr>
                        <a:t>ultiple choice.</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1E6"/>
                    </a:solidFill>
                  </a:tcPr>
                </a:tc>
                <a:tc>
                  <a:txBody>
                    <a:bodyPr/>
                    <a:lstStyle/>
                    <a:p>
                      <a:r>
                        <a:rPr lang="en-US" sz="800" dirty="0">
                          <a:solidFill>
                            <a:schemeClr val="bg2">
                              <a:lumMod val="10000"/>
                            </a:schemeClr>
                          </a:solidFill>
                        </a:rPr>
                        <a:t>Computer-based multiple choice.</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BE9E3"/>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Computer-based multiple choice.</a:t>
                      </a: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r>
                        <a:rPr lang="en-US" sz="800" dirty="0">
                          <a:solidFill>
                            <a:schemeClr val="bg2">
                              <a:lumMod val="10000"/>
                            </a:schemeClr>
                          </a:solidFill>
                        </a:rPr>
                        <a:t>Computer-based multiple</a:t>
                      </a:r>
                      <a:r>
                        <a:rPr lang="en-US" sz="800" baseline="0" dirty="0">
                          <a:solidFill>
                            <a:schemeClr val="bg2">
                              <a:lumMod val="10000"/>
                            </a:schemeClr>
                          </a:solidFill>
                        </a:rPr>
                        <a:t> choice. </a:t>
                      </a:r>
                      <a:endParaRPr lang="en-US" sz="800" dirty="0">
                        <a:solidFill>
                          <a:schemeClr val="bg2">
                            <a:lumMod val="10000"/>
                          </a:schemeClr>
                        </a:solidFill>
                      </a:endParaRPr>
                    </a:p>
                  </a:txBody>
                  <a:tcPr marL="51435" marR="51435" marT="25718" marB="25718">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775537">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bg2">
                              <a:lumMod val="10000"/>
                            </a:schemeClr>
                          </a:solidFill>
                        </a:rPr>
                        <a:t>Exams </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r>
                        <a:rPr lang="en-US" sz="800" b="0" i="0" kern="1200" dirty="0">
                          <a:solidFill>
                            <a:schemeClr val="bg2">
                              <a:lumMod val="10000"/>
                            </a:schemeClr>
                          </a:solidFill>
                          <a:effectLst/>
                          <a:latin typeface="+mn-lt"/>
                          <a:ea typeface="+mn-ea"/>
                          <a:cs typeface="+mn-cs"/>
                        </a:rPr>
                        <a:t>Must pass two exams to become certified. </a:t>
                      </a:r>
                    </a:p>
                    <a:p>
                      <a:endParaRPr lang="en-US" sz="800" b="0" i="0" kern="1200" dirty="0">
                        <a:solidFill>
                          <a:schemeClr val="bg2">
                            <a:lumMod val="10000"/>
                          </a:schemeClr>
                        </a:solidFill>
                        <a:effectLst/>
                        <a:latin typeface="+mn-lt"/>
                        <a:ea typeface="+mn-ea"/>
                        <a:cs typeface="+mn-cs"/>
                      </a:endParaRPr>
                    </a:p>
                    <a:p>
                      <a:r>
                        <a:rPr lang="en-US" sz="800" b="0" i="0" kern="1200" dirty="0">
                          <a:solidFill>
                            <a:schemeClr val="bg2">
                              <a:lumMod val="10000"/>
                            </a:schemeClr>
                          </a:solidFill>
                          <a:effectLst/>
                          <a:latin typeface="+mn-lt"/>
                          <a:ea typeface="+mn-ea"/>
                          <a:cs typeface="+mn-cs"/>
                        </a:rPr>
                        <a:t>Both exams are 150 multiple-choice questions. 130 operational and 20 pre-test* questions.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r>
                        <a:rPr lang="en-US" sz="800" dirty="0">
                          <a:solidFill>
                            <a:schemeClr val="bg2">
                              <a:lumMod val="10000"/>
                            </a:schemeClr>
                          </a:solidFill>
                        </a:rPr>
                        <a:t>Must pass one exam to become certified.</a:t>
                      </a:r>
                    </a:p>
                    <a:p>
                      <a:endParaRPr lang="en-US" sz="800" dirty="0">
                        <a:solidFill>
                          <a:schemeClr val="bg2">
                            <a:lumMod val="10000"/>
                          </a:schemeClr>
                        </a:solidFill>
                      </a:endParaRPr>
                    </a:p>
                    <a:p>
                      <a:r>
                        <a:rPr lang="en-US" sz="800" dirty="0">
                          <a:solidFill>
                            <a:schemeClr val="bg2">
                              <a:lumMod val="10000"/>
                            </a:schemeClr>
                          </a:solidFill>
                        </a:rPr>
                        <a:t>150 multiple-choice questions. 130 operational and 20 pre-test* questions.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r>
                        <a:rPr lang="en-US" sz="800" dirty="0">
                          <a:solidFill>
                            <a:schemeClr val="bg2">
                              <a:lumMod val="10000"/>
                            </a:schemeClr>
                          </a:solidFill>
                        </a:rPr>
                        <a:t>Must pass one exam to become certified.</a:t>
                      </a:r>
                    </a:p>
                    <a:p>
                      <a:endParaRPr lang="en-US" sz="800" dirty="0">
                        <a:solidFill>
                          <a:schemeClr val="bg2">
                            <a:lumMod val="10000"/>
                          </a:schemeClr>
                        </a:solidFill>
                      </a:endParaRPr>
                    </a:p>
                    <a:p>
                      <a:r>
                        <a:rPr lang="en-US" sz="800" dirty="0">
                          <a:solidFill>
                            <a:schemeClr val="bg2">
                              <a:lumMod val="10000"/>
                            </a:schemeClr>
                          </a:solidFill>
                        </a:rPr>
                        <a:t>150 multiple-choice questions. 130 operational and 20 pre-test* questions.</a:t>
                      </a:r>
                    </a:p>
                    <a:p>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r>
                        <a:rPr lang="en-US" sz="800" dirty="0">
                          <a:solidFill>
                            <a:schemeClr val="bg2">
                              <a:lumMod val="10000"/>
                            </a:schemeClr>
                          </a:solidFill>
                        </a:rPr>
                        <a:t>Must pass one exam to become endorsed.</a:t>
                      </a:r>
                    </a:p>
                    <a:p>
                      <a:endParaRPr lang="en-US" sz="800" dirty="0">
                        <a:solidFill>
                          <a:schemeClr val="bg2">
                            <a:lumMod val="10000"/>
                          </a:schemeClr>
                        </a:solidFill>
                      </a:endParaRPr>
                    </a:p>
                    <a:p>
                      <a:r>
                        <a:rPr lang="en-US" sz="800" dirty="0">
                          <a:solidFill>
                            <a:schemeClr val="bg2">
                              <a:lumMod val="10000"/>
                            </a:schemeClr>
                          </a:solidFill>
                        </a:rPr>
                        <a:t>60</a:t>
                      </a:r>
                      <a:r>
                        <a:rPr lang="en-US" sz="800" baseline="0" dirty="0">
                          <a:solidFill>
                            <a:schemeClr val="bg2">
                              <a:lumMod val="10000"/>
                            </a:schemeClr>
                          </a:solidFill>
                        </a:rPr>
                        <a:t> multiple-choice questions.</a:t>
                      </a:r>
                    </a:p>
                    <a:p>
                      <a:endParaRPr lang="en-US" sz="800" baseline="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248738">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bg2">
                              <a:lumMod val="10000"/>
                            </a:schemeClr>
                          </a:solidFill>
                        </a:rPr>
                        <a:t>Exam length</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9E0EB"/>
                    </a:solidFill>
                  </a:tcPr>
                </a:tc>
                <a:tc>
                  <a:txBody>
                    <a:bodyPr/>
                    <a:lstStyle/>
                    <a:p>
                      <a:r>
                        <a:rPr lang="en-US" sz="800" dirty="0">
                          <a:solidFill>
                            <a:schemeClr val="bg2">
                              <a:lumMod val="10000"/>
                            </a:schemeClr>
                          </a:solidFill>
                        </a:rPr>
                        <a:t>3.5 hours per exam. </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1E6"/>
                    </a:solidFill>
                  </a:tcPr>
                </a:tc>
                <a:tc>
                  <a:txBody>
                    <a:bodyPr/>
                    <a:lstStyle/>
                    <a:p>
                      <a:r>
                        <a:rPr lang="en-US" sz="800" dirty="0">
                          <a:solidFill>
                            <a:schemeClr val="bg2">
                              <a:lumMod val="10000"/>
                            </a:schemeClr>
                          </a:solidFill>
                        </a:rPr>
                        <a:t>3.5 hours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BE9E3"/>
                    </a:solidFill>
                  </a:tcPr>
                </a:tc>
                <a:tc>
                  <a:txBody>
                    <a:bodyPr/>
                    <a:lstStyle/>
                    <a:p>
                      <a:r>
                        <a:rPr lang="en-US" sz="800" dirty="0">
                          <a:solidFill>
                            <a:schemeClr val="bg2">
                              <a:lumMod val="10000"/>
                            </a:schemeClr>
                          </a:solidFill>
                        </a:rPr>
                        <a:t>3.5 hours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r>
                        <a:rPr lang="en-US" sz="800" dirty="0">
                          <a:solidFill>
                            <a:schemeClr val="bg2">
                              <a:lumMod val="10000"/>
                            </a:schemeClr>
                          </a:solidFill>
                        </a:rPr>
                        <a:t>2 hours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248738">
                <a:tc>
                  <a:txBody>
                    <a:bodyPr/>
                    <a:lstStyle/>
                    <a:p>
                      <a:r>
                        <a:rPr lang="en-US" sz="800" b="1" dirty="0">
                          <a:solidFill>
                            <a:schemeClr val="bg2">
                              <a:lumMod val="10000"/>
                            </a:schemeClr>
                          </a:solidFill>
                        </a:rPr>
                        <a:t>Exam Content</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r>
                        <a:rPr lang="en-US" sz="800" dirty="0">
                          <a:solidFill>
                            <a:schemeClr val="bg2">
                              <a:lumMod val="10000"/>
                            </a:schemeClr>
                          </a:solidFill>
                        </a:rPr>
                        <a:t>Exam content is developed according to the test outline included in the CPIM Exam Content Manual and validated by global subject matter experts. Exam questions are monitored through rigorous psychometric calibration and cross-referenced to industry-approved source material. A job task analysis study</a:t>
                      </a:r>
                      <a:r>
                        <a:rPr lang="en-US" sz="800" baseline="0" dirty="0">
                          <a:solidFill>
                            <a:schemeClr val="bg2">
                              <a:lumMod val="10000"/>
                            </a:schemeClr>
                          </a:solidFill>
                        </a:rPr>
                        <a:t> is conducted every 3 – 5 years to ensure content relevancy.</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r>
                        <a:rPr lang="en-US" sz="800" dirty="0">
                          <a:solidFill>
                            <a:schemeClr val="bg2">
                              <a:lumMod val="10000"/>
                            </a:schemeClr>
                          </a:solidFill>
                        </a:rPr>
                        <a:t>Exam content is developed according to the test outline included in the CSCP Exam Content Manual and validated by global subject matter experts. Exam questions are monitored through rigorous psychometric calibration and cross-referenced to industry-approved source material. A job task analysis study</a:t>
                      </a:r>
                      <a:r>
                        <a:rPr lang="en-US" sz="800" baseline="0" dirty="0">
                          <a:solidFill>
                            <a:schemeClr val="bg2">
                              <a:lumMod val="10000"/>
                            </a:schemeClr>
                          </a:solidFill>
                        </a:rPr>
                        <a:t> is conducted every 3 – 5 years to ensure content relevancy.</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Exam content is developed according to the test outline included in the CLTD Exam Content Manual and validated by global subject matter experts. Exam questions are monitored through rigorous psychometric calibration and cross-referenced to industry-approved source material. A job task analysis study</a:t>
                      </a:r>
                      <a:r>
                        <a:rPr lang="en-US" sz="800" baseline="0" dirty="0">
                          <a:solidFill>
                            <a:schemeClr val="bg2">
                              <a:lumMod val="10000"/>
                            </a:schemeClr>
                          </a:solidFill>
                        </a:rPr>
                        <a:t> is conducted every </a:t>
                      </a:r>
                    </a:p>
                    <a:p>
                      <a:pPr marL="0" marR="0" indent="0" algn="l" defTabSz="514350" rtl="0" eaLnBrk="1" fontAlgn="auto" latinLnBrk="0" hangingPunct="1">
                        <a:lnSpc>
                          <a:spcPct val="100000"/>
                        </a:lnSpc>
                        <a:spcBef>
                          <a:spcPts val="0"/>
                        </a:spcBef>
                        <a:spcAft>
                          <a:spcPts val="0"/>
                        </a:spcAft>
                        <a:buClrTx/>
                        <a:buSzTx/>
                        <a:buFontTx/>
                        <a:buNone/>
                        <a:tabLst/>
                        <a:defRPr/>
                      </a:pPr>
                      <a:r>
                        <a:rPr lang="en-US" sz="800" baseline="0" dirty="0">
                          <a:solidFill>
                            <a:schemeClr val="bg2">
                              <a:lumMod val="10000"/>
                            </a:schemeClr>
                          </a:solidFill>
                        </a:rPr>
                        <a:t>3 – 5 years to ensure content relevancy.</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r>
                        <a:rPr lang="en-US" sz="800" b="1" baseline="0" dirty="0">
                          <a:solidFill>
                            <a:schemeClr val="bg2">
                              <a:lumMod val="10000"/>
                            </a:schemeClr>
                          </a:solidFill>
                        </a:rPr>
                        <a:t>SCOR Framework (40% of exam) covers:</a:t>
                      </a:r>
                    </a:p>
                    <a:p>
                      <a:pPr marL="58738" indent="-58738">
                        <a:buFont typeface="Wingdings" panose="05000000000000000000" pitchFamily="2" charset="2"/>
                        <a:buChar char="§"/>
                      </a:pPr>
                      <a:r>
                        <a:rPr lang="en-US" sz="800" baseline="0" dirty="0">
                          <a:solidFill>
                            <a:schemeClr val="bg2">
                              <a:lumMod val="10000"/>
                            </a:schemeClr>
                          </a:solidFill>
                        </a:rPr>
                        <a:t>Key Concepts</a:t>
                      </a:r>
                    </a:p>
                    <a:p>
                      <a:pPr marL="58738" indent="-58738">
                        <a:buFont typeface="Wingdings" panose="05000000000000000000" pitchFamily="2" charset="2"/>
                        <a:buChar char="§"/>
                      </a:pPr>
                      <a:r>
                        <a:rPr lang="en-US" sz="800" baseline="0" dirty="0">
                          <a:solidFill>
                            <a:schemeClr val="bg2">
                              <a:lumMod val="10000"/>
                            </a:schemeClr>
                          </a:solidFill>
                        </a:rPr>
                        <a:t>Processes</a:t>
                      </a:r>
                    </a:p>
                    <a:p>
                      <a:pPr marL="58738" indent="-58738">
                        <a:buFont typeface="Wingdings" panose="05000000000000000000" pitchFamily="2" charset="2"/>
                        <a:buChar char="§"/>
                      </a:pPr>
                      <a:r>
                        <a:rPr lang="en-US" sz="800" baseline="0" dirty="0">
                          <a:solidFill>
                            <a:schemeClr val="bg2">
                              <a:lumMod val="10000"/>
                            </a:schemeClr>
                          </a:solidFill>
                        </a:rPr>
                        <a:t>Performance</a:t>
                      </a:r>
                    </a:p>
                    <a:p>
                      <a:pPr marL="58738" indent="-58738">
                        <a:buFont typeface="Wingdings" panose="05000000000000000000" pitchFamily="2" charset="2"/>
                        <a:buChar char="§"/>
                      </a:pPr>
                      <a:r>
                        <a:rPr lang="en-US" sz="800" baseline="0" dirty="0">
                          <a:solidFill>
                            <a:schemeClr val="bg2">
                              <a:lumMod val="10000"/>
                            </a:schemeClr>
                          </a:solidFill>
                        </a:rPr>
                        <a:t>Best Practices</a:t>
                      </a:r>
                    </a:p>
                    <a:p>
                      <a:pPr marL="58738" indent="-58738">
                        <a:buFont typeface="Wingdings" panose="05000000000000000000" pitchFamily="2" charset="2"/>
                        <a:buChar char="§"/>
                      </a:pPr>
                      <a:r>
                        <a:rPr lang="en-US" sz="800" baseline="0" dirty="0">
                          <a:solidFill>
                            <a:schemeClr val="bg2">
                              <a:lumMod val="10000"/>
                            </a:schemeClr>
                          </a:solidFill>
                        </a:rPr>
                        <a:t>Skills</a:t>
                      </a:r>
                    </a:p>
                    <a:p>
                      <a:r>
                        <a:rPr lang="en-US" sz="800" b="1" baseline="0" dirty="0">
                          <a:solidFill>
                            <a:schemeClr val="bg2">
                              <a:lumMod val="10000"/>
                            </a:schemeClr>
                          </a:solidFill>
                        </a:rPr>
                        <a:t>SCOR Project (60% of exam) covers:</a:t>
                      </a:r>
                    </a:p>
                    <a:p>
                      <a:pPr marL="58738" indent="-58738">
                        <a:buFont typeface="Wingdings" panose="05000000000000000000" pitchFamily="2" charset="2"/>
                        <a:buChar char="§"/>
                      </a:pPr>
                      <a:r>
                        <a:rPr lang="en-US" sz="800" baseline="0" dirty="0">
                          <a:solidFill>
                            <a:schemeClr val="bg2">
                              <a:lumMod val="10000"/>
                            </a:schemeClr>
                          </a:solidFill>
                        </a:rPr>
                        <a:t>Key Concepts</a:t>
                      </a:r>
                    </a:p>
                    <a:p>
                      <a:pPr marL="58738" indent="-58738">
                        <a:buFont typeface="Wingdings" panose="05000000000000000000" pitchFamily="2" charset="2"/>
                        <a:buChar char="§"/>
                      </a:pPr>
                      <a:r>
                        <a:rPr lang="en-US" sz="800" baseline="0" dirty="0">
                          <a:solidFill>
                            <a:schemeClr val="bg2">
                              <a:lumMod val="10000"/>
                            </a:schemeClr>
                          </a:solidFill>
                        </a:rPr>
                        <a:t>Pre-SCOR</a:t>
                      </a:r>
                    </a:p>
                    <a:p>
                      <a:pPr marL="58738" indent="-58738">
                        <a:buFont typeface="Wingdings" panose="05000000000000000000" pitchFamily="2" charset="2"/>
                        <a:buChar char="§"/>
                      </a:pPr>
                      <a:r>
                        <a:rPr lang="en-US" sz="800" baseline="0" dirty="0">
                          <a:solidFill>
                            <a:schemeClr val="bg2">
                              <a:lumMod val="10000"/>
                            </a:schemeClr>
                          </a:solidFill>
                        </a:rPr>
                        <a:t>Scope configure</a:t>
                      </a:r>
                    </a:p>
                    <a:p>
                      <a:pPr marL="58738" indent="-58738">
                        <a:buFont typeface="Wingdings" panose="05000000000000000000" pitchFamily="2" charset="2"/>
                        <a:buChar char="§"/>
                      </a:pPr>
                      <a:r>
                        <a:rPr lang="en-US" sz="800" baseline="0" dirty="0">
                          <a:solidFill>
                            <a:schemeClr val="bg2">
                              <a:lumMod val="10000"/>
                            </a:schemeClr>
                          </a:solidFill>
                        </a:rPr>
                        <a:t>Optimize</a:t>
                      </a:r>
                    </a:p>
                    <a:p>
                      <a:pPr marL="58738" indent="-58738">
                        <a:buFont typeface="Wingdings" panose="05000000000000000000" pitchFamily="2" charset="2"/>
                        <a:buChar char="§"/>
                      </a:pPr>
                      <a:r>
                        <a:rPr lang="en-US" sz="800" baseline="0" dirty="0">
                          <a:solidFill>
                            <a:schemeClr val="bg2">
                              <a:lumMod val="10000"/>
                            </a:schemeClr>
                          </a:solidFill>
                        </a:rPr>
                        <a:t>Ready</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616337027"/>
                  </a:ext>
                </a:extLst>
              </a:tr>
            </a:tbl>
          </a:graphicData>
        </a:graphic>
      </p:graphicFrame>
      <p:sp>
        <p:nvSpPr>
          <p:cNvPr id="2" name="TextBox 1"/>
          <p:cNvSpPr txBox="1"/>
          <p:nvPr/>
        </p:nvSpPr>
        <p:spPr>
          <a:xfrm>
            <a:off x="1634237" y="6376541"/>
            <a:ext cx="7276497" cy="338554"/>
          </a:xfrm>
          <a:prstGeom prst="rect">
            <a:avLst/>
          </a:prstGeom>
          <a:noFill/>
        </p:spPr>
        <p:txBody>
          <a:bodyPr wrap="square" rtlCol="0">
            <a:spAutoFit/>
          </a:bodyPr>
          <a:lstStyle/>
          <a:p>
            <a:r>
              <a:rPr lang="en-US" sz="800" dirty="0">
                <a:solidFill>
                  <a:schemeClr val="bg2">
                    <a:lumMod val="10000"/>
                  </a:schemeClr>
                </a:solidFill>
                <a:latin typeface="+mn-lt"/>
              </a:rPr>
              <a:t>*Pre-test questions do not contribute to the total score, but are necessary for research purposes. The pre-test questions are randomly distributed among the scored </a:t>
            </a:r>
          </a:p>
          <a:p>
            <a:r>
              <a:rPr lang="en-US" sz="800" dirty="0">
                <a:solidFill>
                  <a:schemeClr val="bg2">
                    <a:lumMod val="10000"/>
                  </a:schemeClr>
                </a:solidFill>
                <a:latin typeface="+mn-lt"/>
              </a:rPr>
              <a:t>items and are used for statistical purposes only. Candidates should answer all exam questions.</a:t>
            </a:r>
          </a:p>
        </p:txBody>
      </p:sp>
      <p:sp>
        <p:nvSpPr>
          <p:cNvPr id="7" name="Title 1"/>
          <p:cNvSpPr txBox="1">
            <a:spLocks/>
          </p:cNvSpPr>
          <p:nvPr/>
        </p:nvSpPr>
        <p:spPr bwMode="auto">
          <a:xfrm>
            <a:off x="237067" y="470957"/>
            <a:ext cx="6172200" cy="603496"/>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l" rtl="0" eaLnBrk="1" fontAlgn="base" hangingPunct="1">
              <a:lnSpc>
                <a:spcPct val="90000"/>
              </a:lnSpc>
              <a:spcBef>
                <a:spcPct val="0"/>
              </a:spcBef>
              <a:spcAft>
                <a:spcPct val="0"/>
              </a:spcAft>
              <a:defRPr sz="1800">
                <a:solidFill>
                  <a:srgbClr val="0068AC"/>
                </a:solidFill>
                <a:latin typeface="+mj-lt"/>
                <a:ea typeface="ＭＳ Ｐゴシック" charset="0"/>
                <a:cs typeface="Franklin Gothic Medium"/>
              </a:defRPr>
            </a:lvl1pPr>
            <a:lvl2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2pPr>
            <a:lvl3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3pPr>
            <a:lvl4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4pPr>
            <a:lvl5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5pPr>
            <a:lvl6pPr marL="257175" algn="l" rtl="0" eaLnBrk="1" fontAlgn="base" hangingPunct="1">
              <a:lnSpc>
                <a:spcPct val="90000"/>
              </a:lnSpc>
              <a:spcBef>
                <a:spcPct val="0"/>
              </a:spcBef>
              <a:spcAft>
                <a:spcPct val="0"/>
              </a:spcAft>
              <a:defRPr sz="1350">
                <a:solidFill>
                  <a:srgbClr val="0099CC"/>
                </a:solidFill>
                <a:latin typeface="Arial" charset="0"/>
              </a:defRPr>
            </a:lvl6pPr>
            <a:lvl7pPr marL="514350" algn="l" rtl="0" eaLnBrk="1" fontAlgn="base" hangingPunct="1">
              <a:lnSpc>
                <a:spcPct val="90000"/>
              </a:lnSpc>
              <a:spcBef>
                <a:spcPct val="0"/>
              </a:spcBef>
              <a:spcAft>
                <a:spcPct val="0"/>
              </a:spcAft>
              <a:defRPr sz="1350">
                <a:solidFill>
                  <a:srgbClr val="0099CC"/>
                </a:solidFill>
                <a:latin typeface="Arial" charset="0"/>
              </a:defRPr>
            </a:lvl7pPr>
            <a:lvl8pPr marL="771525" algn="l" rtl="0" eaLnBrk="1" fontAlgn="base" hangingPunct="1">
              <a:lnSpc>
                <a:spcPct val="90000"/>
              </a:lnSpc>
              <a:spcBef>
                <a:spcPct val="0"/>
              </a:spcBef>
              <a:spcAft>
                <a:spcPct val="0"/>
              </a:spcAft>
              <a:defRPr sz="1350">
                <a:solidFill>
                  <a:srgbClr val="0099CC"/>
                </a:solidFill>
                <a:latin typeface="Arial" charset="0"/>
              </a:defRPr>
            </a:lvl8pPr>
            <a:lvl9pPr marL="1028700" algn="l" rtl="0" eaLnBrk="1" fontAlgn="base" hangingPunct="1">
              <a:lnSpc>
                <a:spcPct val="90000"/>
              </a:lnSpc>
              <a:spcBef>
                <a:spcPct val="0"/>
              </a:spcBef>
              <a:spcAft>
                <a:spcPct val="0"/>
              </a:spcAft>
              <a:defRPr sz="1350">
                <a:solidFill>
                  <a:srgbClr val="0099CC"/>
                </a:solidFill>
                <a:latin typeface="Arial" charset="0"/>
              </a:defRPr>
            </a:lvl9pPr>
          </a:lstStyle>
          <a:p>
            <a:r>
              <a:rPr lang="en-US" sz="1200" b="1" kern="0" dirty="0">
                <a:solidFill>
                  <a:schemeClr val="bg1">
                    <a:lumMod val="50000"/>
                  </a:schemeClr>
                </a:solidFill>
              </a:rPr>
              <a:t>APICS Certification and Endorsement Comparison Chart</a:t>
            </a:r>
          </a:p>
        </p:txBody>
      </p:sp>
      <p:pic>
        <p:nvPicPr>
          <p:cNvPr id="8" name="Picture 4" descr="logo-full"/>
          <p:cNvPicPr>
            <a:picLocks noChangeAspect="1" noChangeArrowheads="1"/>
          </p:cNvPicPr>
          <p:nvPr/>
        </p:nvPicPr>
        <p:blipFill>
          <a:blip r:embed="rId3" cstate="print"/>
          <a:srcRect/>
          <a:stretch>
            <a:fillRect/>
          </a:stretch>
        </p:blipFill>
        <p:spPr bwMode="auto">
          <a:xfrm>
            <a:off x="6941947" y="235990"/>
            <a:ext cx="1677797" cy="549123"/>
          </a:xfrm>
          <a:prstGeom prst="rect">
            <a:avLst/>
          </a:prstGeom>
          <a:noFill/>
          <a:ln w="9525">
            <a:noFill/>
            <a:miter lim="800000"/>
            <a:headEnd/>
            <a:tailEnd/>
          </a:ln>
        </p:spPr>
      </p:pic>
    </p:spTree>
    <p:extLst>
      <p:ext uri="{BB962C8B-B14F-4D97-AF65-F5344CB8AC3E}">
        <p14:creationId xmlns="" xmlns:p14="http://schemas.microsoft.com/office/powerpoint/2010/main" val="1010989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6308" y="57681"/>
            <a:ext cx="1783292" cy="846212"/>
          </a:xfrm>
          <a:prstGeom prst="rect">
            <a:avLst/>
          </a:prstGeom>
        </p:spPr>
      </p:pic>
      <p:graphicFrame>
        <p:nvGraphicFramePr>
          <p:cNvPr id="10" name="Content Placeholder 3"/>
          <p:cNvGraphicFramePr>
            <a:graphicFrameLocks/>
          </p:cNvGraphicFramePr>
          <p:nvPr>
            <p:extLst>
              <p:ext uri="{D42A27DB-BD31-4B8C-83A1-F6EECF244321}">
                <p14:modId xmlns="" xmlns:p14="http://schemas.microsoft.com/office/powerpoint/2010/main" val="3583331289"/>
              </p:ext>
            </p:extLst>
          </p:nvPr>
        </p:nvGraphicFramePr>
        <p:xfrm>
          <a:off x="237065" y="1144615"/>
          <a:ext cx="8723374" cy="5002536"/>
        </p:xfrm>
        <a:graphic>
          <a:graphicData uri="http://schemas.openxmlformats.org/drawingml/2006/table">
            <a:tbl>
              <a:tblPr firstRow="1" bandRow="1">
                <a:tableStyleId>{5C22544A-7EE6-4342-B048-85BDC9FD1C3A}</a:tableStyleId>
              </a:tblPr>
              <a:tblGrid>
                <a:gridCol w="1237172">
                  <a:extLst>
                    <a:ext uri="{9D8B030D-6E8A-4147-A177-3AD203B41FA5}">
                      <a16:colId xmlns="" xmlns:a16="http://schemas.microsoft.com/office/drawing/2014/main" val="20000"/>
                    </a:ext>
                  </a:extLst>
                </a:gridCol>
                <a:gridCol w="1763485">
                  <a:extLst>
                    <a:ext uri="{9D8B030D-6E8A-4147-A177-3AD203B41FA5}">
                      <a16:colId xmlns="" xmlns:a16="http://schemas.microsoft.com/office/drawing/2014/main" val="20001"/>
                    </a:ext>
                  </a:extLst>
                </a:gridCol>
                <a:gridCol w="1903445">
                  <a:extLst>
                    <a:ext uri="{9D8B030D-6E8A-4147-A177-3AD203B41FA5}">
                      <a16:colId xmlns="" xmlns:a16="http://schemas.microsoft.com/office/drawing/2014/main" val="20002"/>
                    </a:ext>
                  </a:extLst>
                </a:gridCol>
                <a:gridCol w="1889448">
                  <a:extLst>
                    <a:ext uri="{9D8B030D-6E8A-4147-A177-3AD203B41FA5}">
                      <a16:colId xmlns="" xmlns:a16="http://schemas.microsoft.com/office/drawing/2014/main" val="2140863615"/>
                    </a:ext>
                  </a:extLst>
                </a:gridCol>
                <a:gridCol w="1929824">
                  <a:extLst>
                    <a:ext uri="{9D8B030D-6E8A-4147-A177-3AD203B41FA5}">
                      <a16:colId xmlns="" xmlns:a16="http://schemas.microsoft.com/office/drawing/2014/main" val="20003"/>
                    </a:ext>
                  </a:extLst>
                </a:gridCol>
              </a:tblGrid>
              <a:tr h="164093">
                <a:tc>
                  <a:txBody>
                    <a:bodyPr/>
                    <a:lstStyle/>
                    <a:p>
                      <a:r>
                        <a:rPr lang="en-US" sz="1100" dirty="0"/>
                        <a:t>Designation Name</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C529B"/>
                    </a:solidFill>
                  </a:tcPr>
                </a:tc>
                <a:tc>
                  <a:txBody>
                    <a:bodyPr/>
                    <a:lstStyle/>
                    <a:p>
                      <a:pPr algn="l"/>
                      <a:r>
                        <a:rPr lang="en-US" sz="1200" dirty="0">
                          <a:latin typeface="+mn-lt"/>
                        </a:rPr>
                        <a:t>CPIM</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A7816"/>
                    </a:solidFill>
                  </a:tcPr>
                </a:tc>
                <a:tc>
                  <a:txBody>
                    <a:bodyPr/>
                    <a:lstStyle/>
                    <a:p>
                      <a:pPr algn="l"/>
                      <a:r>
                        <a:rPr lang="en-US" sz="1200" dirty="0"/>
                        <a:t>CSCP</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solidFill>
                  </a:tcPr>
                </a:tc>
                <a:tc>
                  <a:txBody>
                    <a:bodyPr/>
                    <a:lstStyle/>
                    <a:p>
                      <a:pPr algn="l"/>
                      <a:r>
                        <a:rPr lang="en-US" sz="1200" dirty="0"/>
                        <a:t>CLTD</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92F92"/>
                    </a:solidFill>
                  </a:tcPr>
                </a:tc>
                <a:tc>
                  <a:txBody>
                    <a:bodyPr/>
                    <a:lstStyle/>
                    <a:p>
                      <a:pPr algn="l"/>
                      <a:r>
                        <a:rPr lang="en-US" sz="1200" dirty="0"/>
                        <a:t>SCOR-P</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214576">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bg2">
                              <a:lumMod val="10000"/>
                            </a:schemeClr>
                          </a:solidFill>
                        </a:rPr>
                        <a:t>Exam scoring</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r>
                        <a:rPr lang="en-US" sz="800" dirty="0">
                          <a:solidFill>
                            <a:schemeClr val="bg2">
                              <a:lumMod val="10000"/>
                            </a:schemeClr>
                          </a:solidFill>
                        </a:rPr>
                        <a:t>APICS uses a scaled score methodology, which is a technique for equating scores in which the degree of difficulty varies from one exam form to the next. The APICS CPIM</a:t>
                      </a:r>
                      <a:r>
                        <a:rPr lang="en-US" sz="800" baseline="0" dirty="0">
                          <a:solidFill>
                            <a:schemeClr val="bg2">
                              <a:lumMod val="10000"/>
                            </a:schemeClr>
                          </a:solidFill>
                        </a:rPr>
                        <a:t> score range is 265 to 330.</a:t>
                      </a:r>
                    </a:p>
                    <a:p>
                      <a:r>
                        <a:rPr lang="en-US" sz="800" baseline="0" dirty="0">
                          <a:solidFill>
                            <a:schemeClr val="bg2">
                              <a:lumMod val="10000"/>
                            </a:schemeClr>
                          </a:solidFill>
                        </a:rPr>
                        <a:t>Fail = 265–299</a:t>
                      </a:r>
                    </a:p>
                    <a:p>
                      <a:r>
                        <a:rPr lang="en-US" sz="800" baseline="0" dirty="0">
                          <a:solidFill>
                            <a:schemeClr val="bg2">
                              <a:lumMod val="10000"/>
                            </a:schemeClr>
                          </a:solidFill>
                        </a:rPr>
                        <a:t>Pass = 300-330</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r>
                        <a:rPr lang="en-US" sz="800" dirty="0">
                          <a:solidFill>
                            <a:schemeClr val="bg2">
                              <a:lumMod val="10000"/>
                            </a:schemeClr>
                          </a:solidFill>
                        </a:rPr>
                        <a:t>APICS uses a scaled score methodology, which is a technique for equating scores in which the degree of difficulty varies from one exam form to the next. The APICS CSCP</a:t>
                      </a:r>
                      <a:r>
                        <a:rPr lang="en-US" sz="800" baseline="0" dirty="0">
                          <a:solidFill>
                            <a:schemeClr val="bg2">
                              <a:lumMod val="10000"/>
                            </a:schemeClr>
                          </a:solidFill>
                        </a:rPr>
                        <a:t> score range is 200 to 350.</a:t>
                      </a:r>
                    </a:p>
                    <a:p>
                      <a:r>
                        <a:rPr lang="en-US" sz="800" baseline="0" dirty="0">
                          <a:solidFill>
                            <a:schemeClr val="bg2">
                              <a:lumMod val="10000"/>
                            </a:schemeClr>
                          </a:solidFill>
                        </a:rPr>
                        <a:t>Fail = 200–299</a:t>
                      </a:r>
                    </a:p>
                    <a:p>
                      <a:r>
                        <a:rPr lang="en-US" sz="800" baseline="0" dirty="0">
                          <a:solidFill>
                            <a:schemeClr val="bg2">
                              <a:lumMod val="10000"/>
                            </a:schemeClr>
                          </a:solidFill>
                        </a:rPr>
                        <a:t>Pass = 300-350</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r>
                        <a:rPr lang="en-US" sz="800" dirty="0">
                          <a:solidFill>
                            <a:schemeClr val="bg2">
                              <a:lumMod val="10000"/>
                            </a:schemeClr>
                          </a:solidFill>
                        </a:rPr>
                        <a:t>APICS uses a scaled score methodology, which is a technique for equating scores in which the degree of difficulty varies from one exam form to the next. The APICS CLTD</a:t>
                      </a:r>
                      <a:r>
                        <a:rPr lang="en-US" sz="800" baseline="0" dirty="0">
                          <a:solidFill>
                            <a:schemeClr val="bg2">
                              <a:lumMod val="10000"/>
                            </a:schemeClr>
                          </a:solidFill>
                        </a:rPr>
                        <a:t> score range is 200 to 350.</a:t>
                      </a:r>
                    </a:p>
                    <a:p>
                      <a:r>
                        <a:rPr lang="en-US" sz="800" baseline="0" dirty="0">
                          <a:solidFill>
                            <a:schemeClr val="bg2">
                              <a:lumMod val="10000"/>
                            </a:schemeClr>
                          </a:solidFill>
                        </a:rPr>
                        <a:t>Fail = 200–299</a:t>
                      </a:r>
                    </a:p>
                    <a:p>
                      <a:r>
                        <a:rPr lang="en-US" sz="800" baseline="0" dirty="0">
                          <a:solidFill>
                            <a:schemeClr val="bg2">
                              <a:lumMod val="10000"/>
                            </a:schemeClr>
                          </a:solidFill>
                        </a:rPr>
                        <a:t>Pass = 300-350</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r>
                        <a:rPr lang="en-US" sz="800" kern="1200" dirty="0">
                          <a:solidFill>
                            <a:schemeClr val="bg2">
                              <a:lumMod val="10000"/>
                            </a:schemeClr>
                          </a:solidFill>
                          <a:latin typeface="+mn-lt"/>
                          <a:ea typeface="+mn-ea"/>
                          <a:cs typeface="+mn-cs"/>
                        </a:rPr>
                        <a:t>APICS uses a percentage-correct scoring, giving the applicant a percentage based on the number of questions answered correctly. </a:t>
                      </a:r>
                    </a:p>
                    <a:p>
                      <a:r>
                        <a:rPr lang="en-US" sz="800" kern="1200" dirty="0">
                          <a:solidFill>
                            <a:schemeClr val="bg2">
                              <a:lumMod val="10000"/>
                            </a:schemeClr>
                          </a:solidFill>
                          <a:latin typeface="+mn-lt"/>
                          <a:ea typeface="+mn-ea"/>
                          <a:cs typeface="+mn-cs"/>
                        </a:rPr>
                        <a:t>Each applicant must successfully answer 75% or higher to obtain a passing score on the exam and to receive the SCOR-P endorsement designation.</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3732858766"/>
                  </a:ext>
                </a:extLst>
              </a:tr>
              <a:tr h="214576">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bg2">
                              <a:lumMod val="10000"/>
                            </a:schemeClr>
                          </a:solidFill>
                        </a:rPr>
                        <a:t>Pricing per exam</a:t>
                      </a:r>
                      <a:r>
                        <a:rPr lang="en-US" sz="800" b="1" baseline="0" dirty="0">
                          <a:solidFill>
                            <a:schemeClr val="bg2">
                              <a:lumMod val="10000"/>
                            </a:schemeClr>
                          </a:solidFill>
                        </a:rPr>
                        <a:t> (Pricing subject to change without notice)</a:t>
                      </a:r>
                      <a:endParaRPr lang="en-US" sz="800" b="1"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pPr marL="0" indent="0">
                        <a:buFontTx/>
                        <a:buNone/>
                      </a:pPr>
                      <a:r>
                        <a:rPr lang="en-US" sz="800" b="1" dirty="0">
                          <a:solidFill>
                            <a:schemeClr val="bg2">
                              <a:lumMod val="10000"/>
                            </a:schemeClr>
                          </a:solidFill>
                        </a:rPr>
                        <a:t>North</a:t>
                      </a:r>
                      <a:r>
                        <a:rPr lang="en-US" sz="800" b="1" baseline="0" dirty="0">
                          <a:solidFill>
                            <a:schemeClr val="bg2">
                              <a:lumMod val="10000"/>
                            </a:schemeClr>
                          </a:solidFill>
                        </a:rPr>
                        <a:t> America and International</a:t>
                      </a:r>
                      <a:r>
                        <a:rPr lang="en-US" sz="800" b="1" dirty="0">
                          <a:solidFill>
                            <a:schemeClr val="bg2">
                              <a:lumMod val="10000"/>
                            </a:schemeClr>
                          </a:solidFill>
                        </a:rPr>
                        <a:t>:</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 PLUS member $495 USD</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a:t>
                      </a:r>
                      <a:r>
                        <a:rPr lang="en-US" sz="800" b="0" i="0" kern="1200" baseline="0" dirty="0">
                          <a:solidFill>
                            <a:schemeClr val="bg2">
                              <a:lumMod val="10000"/>
                            </a:schemeClr>
                          </a:solidFill>
                          <a:effectLst/>
                          <a:latin typeface="+mn-lt"/>
                          <a:ea typeface="+mn-ea"/>
                          <a:cs typeface="+mn-cs"/>
                        </a:rPr>
                        <a:t> CORE member</a:t>
                      </a:r>
                      <a:r>
                        <a:rPr lang="en-US" sz="800" b="0" i="0" kern="1200" dirty="0">
                          <a:solidFill>
                            <a:schemeClr val="bg2">
                              <a:lumMod val="10000"/>
                            </a:schemeClr>
                          </a:solidFill>
                          <a:effectLst/>
                          <a:latin typeface="+mn-lt"/>
                          <a:ea typeface="+mn-ea"/>
                          <a:cs typeface="+mn-cs"/>
                        </a:rPr>
                        <a:t> $690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Nonmember $690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r>
                        <a:rPr lang="en-US" sz="800" b="1" dirty="0">
                          <a:solidFill>
                            <a:schemeClr val="bg2">
                              <a:lumMod val="10000"/>
                            </a:schemeClr>
                          </a:solidFill>
                        </a:rPr>
                        <a:t>North</a:t>
                      </a:r>
                      <a:r>
                        <a:rPr lang="en-US" sz="800" b="1" baseline="0" dirty="0">
                          <a:solidFill>
                            <a:schemeClr val="bg2">
                              <a:lumMod val="10000"/>
                            </a:schemeClr>
                          </a:solidFill>
                        </a:rPr>
                        <a:t> America</a:t>
                      </a:r>
                      <a:r>
                        <a:rPr lang="en-US" sz="800" b="1" dirty="0">
                          <a:solidFill>
                            <a:schemeClr val="bg2">
                              <a:lumMod val="10000"/>
                            </a:schemeClr>
                          </a:solidFill>
                        </a:rPr>
                        <a:t>:</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 PLUS member $695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APICS</a:t>
                      </a:r>
                      <a:r>
                        <a:rPr lang="en-US" sz="800" b="0" i="0" kern="1200" baseline="0" dirty="0">
                          <a:solidFill>
                            <a:schemeClr val="bg2">
                              <a:lumMod val="10000"/>
                            </a:schemeClr>
                          </a:solidFill>
                          <a:effectLst/>
                          <a:latin typeface="+mn-lt"/>
                          <a:ea typeface="+mn-ea"/>
                          <a:cs typeface="+mn-cs"/>
                        </a:rPr>
                        <a:t> CORE member</a:t>
                      </a:r>
                      <a:r>
                        <a:rPr lang="en-US" sz="800" b="0" i="0" kern="1200" dirty="0">
                          <a:solidFill>
                            <a:schemeClr val="bg2">
                              <a:lumMod val="10000"/>
                            </a:schemeClr>
                          </a:solidFill>
                          <a:effectLst/>
                          <a:latin typeface="+mn-lt"/>
                          <a:ea typeface="+mn-ea"/>
                          <a:cs typeface="+mn-cs"/>
                        </a:rPr>
                        <a:t> $965 USD</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Nonmember $965 USD</a:t>
                      </a:r>
                    </a:p>
                    <a:p>
                      <a:pPr marL="171450" indent="-171450">
                        <a:buFontTx/>
                        <a:buNone/>
                      </a:pPr>
                      <a:r>
                        <a:rPr lang="en-US" sz="800" b="1" baseline="0" dirty="0">
                          <a:solidFill>
                            <a:schemeClr val="bg2">
                              <a:lumMod val="10000"/>
                            </a:schemeClr>
                          </a:solidFill>
                        </a:rPr>
                        <a:t>International:</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 PLUS member $1,050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APICS</a:t>
                      </a:r>
                      <a:r>
                        <a:rPr lang="en-US" sz="800" b="0" i="0" kern="1200" baseline="0" dirty="0">
                          <a:solidFill>
                            <a:schemeClr val="bg2">
                              <a:lumMod val="10000"/>
                            </a:schemeClr>
                          </a:solidFill>
                          <a:effectLst/>
                          <a:latin typeface="+mn-lt"/>
                          <a:ea typeface="+mn-ea"/>
                          <a:cs typeface="+mn-cs"/>
                        </a:rPr>
                        <a:t> CORE member</a:t>
                      </a:r>
                      <a:r>
                        <a:rPr lang="en-US" sz="800" b="0" i="0" kern="1200" dirty="0">
                          <a:solidFill>
                            <a:schemeClr val="bg2">
                              <a:lumMod val="10000"/>
                            </a:schemeClr>
                          </a:solidFill>
                          <a:effectLst/>
                          <a:latin typeface="+mn-lt"/>
                          <a:ea typeface="+mn-ea"/>
                          <a:cs typeface="+mn-cs"/>
                        </a:rPr>
                        <a:t> $1,300 USD</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Nonmember: $1,300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r>
                        <a:rPr lang="en-US" sz="800" b="1" dirty="0">
                          <a:solidFill>
                            <a:schemeClr val="bg2">
                              <a:lumMod val="10000"/>
                            </a:schemeClr>
                          </a:solidFill>
                        </a:rPr>
                        <a:t>North</a:t>
                      </a:r>
                      <a:r>
                        <a:rPr lang="en-US" sz="800" b="1" baseline="0" dirty="0">
                          <a:solidFill>
                            <a:schemeClr val="bg2">
                              <a:lumMod val="10000"/>
                            </a:schemeClr>
                          </a:solidFill>
                        </a:rPr>
                        <a:t> America and International</a:t>
                      </a:r>
                      <a:r>
                        <a:rPr lang="en-US" sz="800" b="1" dirty="0">
                          <a:solidFill>
                            <a:schemeClr val="bg2">
                              <a:lumMod val="10000"/>
                            </a:schemeClr>
                          </a:solidFill>
                        </a:rPr>
                        <a:t>:</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 PLUS member $475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kern="1200" dirty="0">
                          <a:solidFill>
                            <a:schemeClr val="bg2">
                              <a:lumMod val="10000"/>
                            </a:schemeClr>
                          </a:solidFill>
                          <a:effectLst/>
                          <a:latin typeface="+mn-lt"/>
                          <a:ea typeface="+mn-ea"/>
                          <a:cs typeface="+mn-cs"/>
                        </a:rPr>
                        <a:t>APICS</a:t>
                      </a:r>
                      <a:r>
                        <a:rPr lang="en-US" sz="800" b="0" i="0" kern="1200" baseline="0" dirty="0">
                          <a:solidFill>
                            <a:schemeClr val="bg2">
                              <a:lumMod val="10000"/>
                            </a:schemeClr>
                          </a:solidFill>
                          <a:effectLst/>
                          <a:latin typeface="+mn-lt"/>
                          <a:ea typeface="+mn-ea"/>
                          <a:cs typeface="+mn-cs"/>
                        </a:rPr>
                        <a:t> CORE member</a:t>
                      </a:r>
                      <a:r>
                        <a:rPr lang="en-US" sz="800" b="0" i="0" kern="1200" dirty="0">
                          <a:solidFill>
                            <a:schemeClr val="bg2">
                              <a:lumMod val="10000"/>
                            </a:schemeClr>
                          </a:solidFill>
                          <a:effectLst/>
                          <a:latin typeface="+mn-lt"/>
                          <a:ea typeface="+mn-ea"/>
                          <a:cs typeface="+mn-cs"/>
                        </a:rPr>
                        <a:t> $625 USD</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Nonmember $625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r>
                        <a:rPr lang="en-US" sz="800" dirty="0">
                          <a:solidFill>
                            <a:schemeClr val="bg2">
                              <a:lumMod val="10000"/>
                            </a:schemeClr>
                          </a:solidFill>
                        </a:rPr>
                        <a:t>Price includes the SCOR-P</a:t>
                      </a:r>
                      <a:r>
                        <a:rPr lang="en-US" sz="800" baseline="0" dirty="0">
                          <a:solidFill>
                            <a:schemeClr val="bg2">
                              <a:lumMod val="10000"/>
                            </a:schemeClr>
                          </a:solidFill>
                        </a:rPr>
                        <a:t> training, materials and one Authorization to Test for North America and International. The SCOR-P exam may not be purchased separately.</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APICS PLUS member $3,730 USD</a:t>
                      </a:r>
                    </a:p>
                    <a:p>
                      <a:pPr marL="58738" indent="-58738" algn="l" defTabSz="514350" rtl="0" eaLnBrk="1" latinLnBrk="0" hangingPunct="1">
                        <a:buFont typeface="Wingdings" panose="05000000000000000000" pitchFamily="2" charset="2"/>
                        <a:buChar char="§"/>
                      </a:pPr>
                      <a:r>
                        <a:rPr lang="en-US" sz="800" b="0" i="0" kern="1200" dirty="0">
                          <a:solidFill>
                            <a:schemeClr val="bg2">
                              <a:lumMod val="10000"/>
                            </a:schemeClr>
                          </a:solidFill>
                          <a:effectLst/>
                          <a:latin typeface="+mn-lt"/>
                          <a:ea typeface="+mn-ea"/>
                          <a:cs typeface="+mn-cs"/>
                        </a:rPr>
                        <a:t>Nonmember $4,640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214576">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bg2">
                              <a:lumMod val="10000"/>
                            </a:schemeClr>
                          </a:solidFill>
                        </a:rPr>
                        <a:t>Retaking an exam</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9E0EB"/>
                    </a:solidFill>
                  </a:tcPr>
                </a:tc>
                <a:tc>
                  <a:txBody>
                    <a:bodyPr/>
                    <a:lstStyle/>
                    <a:p>
                      <a:pPr marL="0" indent="0">
                        <a:buFont typeface="Arial" panose="020B0604020202020204" pitchFamily="34" charset="0"/>
                        <a:buNone/>
                      </a:pPr>
                      <a:r>
                        <a:rPr lang="en-US" sz="800" dirty="0">
                          <a:solidFill>
                            <a:schemeClr val="bg2">
                              <a:lumMod val="10000"/>
                            </a:schemeClr>
                          </a:solidFill>
                        </a:rPr>
                        <a:t>Candidates who fail an APICS CPIM exam must wait 14 full days before retaking the same exam. The retake price is the same as the exam price.</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1E6"/>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Candidates who fail an APICS CSCP exam must wait 14 full days before retaking the same exam.</a:t>
                      </a:r>
                      <a:r>
                        <a:rPr lang="en-US" sz="800" baseline="0" dirty="0">
                          <a:solidFill>
                            <a:schemeClr val="bg2">
                              <a:lumMod val="10000"/>
                            </a:schemeClr>
                          </a:solidFill>
                        </a:rPr>
                        <a:t> The r</a:t>
                      </a:r>
                      <a:r>
                        <a:rPr lang="en-US" sz="800" dirty="0">
                          <a:solidFill>
                            <a:schemeClr val="bg2">
                              <a:lumMod val="10000"/>
                            </a:schemeClr>
                          </a:solidFill>
                        </a:rPr>
                        <a:t>etake fee is $450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BE9E3"/>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Candidates who fail an APICS CLTD exam must wait 14 full days before retaking the same exam.</a:t>
                      </a:r>
                      <a:r>
                        <a:rPr lang="en-US" sz="800" baseline="0" dirty="0">
                          <a:solidFill>
                            <a:schemeClr val="bg2">
                              <a:lumMod val="10000"/>
                            </a:schemeClr>
                          </a:solidFill>
                        </a:rPr>
                        <a:t> The r</a:t>
                      </a:r>
                      <a:r>
                        <a:rPr lang="en-US" sz="800" dirty="0">
                          <a:solidFill>
                            <a:schemeClr val="bg2">
                              <a:lumMod val="10000"/>
                            </a:schemeClr>
                          </a:solidFill>
                        </a:rPr>
                        <a:t>etake fee is $250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Candidates who fail an APICS SCOR-P exam must wait 14 full days before retaking the same exam.</a:t>
                      </a:r>
                      <a:r>
                        <a:rPr lang="en-US" sz="800" baseline="0" dirty="0">
                          <a:solidFill>
                            <a:schemeClr val="bg2">
                              <a:lumMod val="10000"/>
                            </a:schemeClr>
                          </a:solidFill>
                        </a:rPr>
                        <a:t> The r</a:t>
                      </a:r>
                      <a:r>
                        <a:rPr lang="en-US" sz="800" dirty="0">
                          <a:solidFill>
                            <a:schemeClr val="bg2">
                              <a:lumMod val="10000"/>
                            </a:schemeClr>
                          </a:solidFill>
                        </a:rPr>
                        <a:t>etake fee is $350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214576">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bg2">
                              <a:lumMod val="10000"/>
                            </a:schemeClr>
                          </a:solidFill>
                        </a:rPr>
                        <a:t>Exam cancellation</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pPr marL="0" indent="0">
                        <a:buFontTx/>
                        <a:buNone/>
                      </a:pPr>
                      <a:r>
                        <a:rPr lang="en-US" sz="800" dirty="0">
                          <a:solidFill>
                            <a:schemeClr val="bg2">
                              <a:lumMod val="10000"/>
                            </a:schemeClr>
                          </a:solidFill>
                        </a:rPr>
                        <a:t>Candidates must pay the $45 USD cancellation fee. Candidates who no longer can test within their originally selected window must cancel the exam directly in their My APICS account by accessing the online Authorization to Test Request Form. Once logged in, candidates will have the option to cancel their current ATT. Candidates will receive a confirmation email from Pearson VUE. </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pPr marL="0" indent="0">
                        <a:buFontTx/>
                        <a:buNone/>
                      </a:pPr>
                      <a:r>
                        <a:rPr lang="en-US" sz="800" dirty="0">
                          <a:solidFill>
                            <a:schemeClr val="bg2">
                              <a:lumMod val="10000"/>
                            </a:schemeClr>
                          </a:solidFill>
                        </a:rPr>
                        <a:t>Candidates must pay the $45 USD cancellation fee. Candidates who no longer can test within their originally selected window must cancel the exam directly in their My APICS account by accessing the online Authorization to Test Request Form. Once logged in, candidates will have the option to cancel their current ATT. Candidates will receive a confirmation email from Pearson VUE. </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Candidates must pay the $45 USD cancellation fee. Candidates who no longer can test within their originally selected window must cancel the exam directly in their My APICS account by accessing the online Authorization to Test Request Form. Once logged in, candidates will have the option to cancel their current ATT. Candidates will receive a confirmation email from Pearson VUE. </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r>
                        <a:rPr lang="en-US" sz="800" kern="1200" dirty="0">
                          <a:solidFill>
                            <a:schemeClr val="bg2">
                              <a:lumMod val="10000"/>
                            </a:schemeClr>
                          </a:solidFill>
                          <a:latin typeface="+mn-lt"/>
                          <a:ea typeface="+mn-ea"/>
                          <a:cs typeface="+mn-cs"/>
                        </a:rPr>
                        <a:t>Candidates who no longer can test before their ATT expires will forfeit their exam fees. Any exam cancelled will result in forfeiture of your entire exam fee paid to APICS and your Authorization to Test (ATT) will be consumed. However, candidates</a:t>
                      </a:r>
                    </a:p>
                    <a:p>
                      <a:r>
                        <a:rPr lang="en-US" sz="800" kern="1200" dirty="0">
                          <a:solidFill>
                            <a:schemeClr val="bg2">
                              <a:lumMod val="10000"/>
                            </a:schemeClr>
                          </a:solidFill>
                          <a:latin typeface="+mn-lt"/>
                          <a:ea typeface="+mn-ea"/>
                          <a:cs typeface="+mn-cs"/>
                        </a:rPr>
                        <a:t>who have already scheduled an exam and can no longer take it are encouraged to cancel the scheduled exam with Pearson VUE to free up the reserved seat for other exam candidates.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2959032804"/>
                  </a:ext>
                </a:extLst>
              </a:tr>
              <a:tr h="214576">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bg2">
                              <a:lumMod val="10000"/>
                            </a:schemeClr>
                          </a:solidFill>
                        </a:rPr>
                        <a:t>Exam</a:t>
                      </a:r>
                      <a:r>
                        <a:rPr lang="en-US" sz="800" b="1" baseline="0" dirty="0">
                          <a:solidFill>
                            <a:schemeClr val="bg2">
                              <a:lumMod val="10000"/>
                            </a:schemeClr>
                          </a:solidFill>
                        </a:rPr>
                        <a:t> rescheduling</a:t>
                      </a:r>
                      <a:endParaRPr lang="en-US" sz="800" b="1"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9E0EB"/>
                    </a:solidFill>
                  </a:tcPr>
                </a:tc>
                <a:tc>
                  <a:txBody>
                    <a:bodyPr/>
                    <a:lstStyle/>
                    <a:p>
                      <a:pPr marL="0" indent="0">
                        <a:buFont typeface="Arial" panose="020B0604020202020204" pitchFamily="34" charset="0"/>
                        <a:buNone/>
                      </a:pPr>
                      <a:r>
                        <a:rPr lang="en-US" sz="800" kern="1200" dirty="0">
                          <a:solidFill>
                            <a:schemeClr val="bg2">
                              <a:lumMod val="10000"/>
                            </a:schemeClr>
                          </a:solidFill>
                          <a:latin typeface="+mn-lt"/>
                          <a:ea typeface="+mn-ea"/>
                          <a:cs typeface="+mn-cs"/>
                        </a:rPr>
                        <a:t>A rescheduling fee of $45 USD applies to any rescheduled exam. Rescheduling an exam less than one business day prior to your exam appointment is subject to a forfeited exam fee. </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1E6"/>
                    </a:solidFill>
                  </a:tcPr>
                </a:tc>
                <a:tc>
                  <a:txBody>
                    <a:bodyPr/>
                    <a:lstStyle/>
                    <a:p>
                      <a:pPr marL="0" indent="0">
                        <a:buFont typeface="Arial" panose="020B0604020202020204" pitchFamily="34" charset="0"/>
                        <a:buNone/>
                      </a:pPr>
                      <a:r>
                        <a:rPr lang="en-US" sz="800" kern="1200" dirty="0">
                          <a:solidFill>
                            <a:schemeClr val="bg2">
                              <a:lumMod val="10000"/>
                            </a:schemeClr>
                          </a:solidFill>
                          <a:latin typeface="+mn-lt"/>
                          <a:ea typeface="+mn-ea"/>
                          <a:cs typeface="+mn-cs"/>
                        </a:rPr>
                        <a:t>A rescheduling fee of $45 USD applies to any rescheduled exam. Rescheduling an exam less than one business day prior to your exam appointment is subject to a forfeited exam fee. </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BE9E3"/>
                    </a:solidFill>
                  </a:tcPr>
                </a:tc>
                <a:tc>
                  <a:txBody>
                    <a:bodyPr/>
                    <a:lstStyle/>
                    <a:p>
                      <a:pPr marL="0" marR="0" indent="0" algn="l" defTabSz="51435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kern="1200" dirty="0">
                          <a:solidFill>
                            <a:schemeClr val="bg2">
                              <a:lumMod val="10000"/>
                            </a:schemeClr>
                          </a:solidFill>
                          <a:latin typeface="+mn-lt"/>
                          <a:ea typeface="+mn-ea"/>
                          <a:cs typeface="+mn-cs"/>
                        </a:rPr>
                        <a:t>A rescheduling fee of $45 USD applies to any rescheduled exam. Rescheduling an exam less than one business day prior to your exam appointment is subject to a forfeited exam fee. </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pPr marL="0" indent="0">
                        <a:buFont typeface="Arial" panose="020B0604020202020204" pitchFamily="34" charset="0"/>
                        <a:buNone/>
                      </a:pPr>
                      <a:r>
                        <a:rPr lang="en-US" sz="800" kern="1200" dirty="0">
                          <a:solidFill>
                            <a:schemeClr val="bg2">
                              <a:lumMod val="10000"/>
                            </a:schemeClr>
                          </a:solidFill>
                          <a:latin typeface="+mn-lt"/>
                          <a:ea typeface="+mn-ea"/>
                          <a:cs typeface="+mn-cs"/>
                        </a:rPr>
                        <a:t>A rescheduling fee of $45 USD applies to any rescheduled exam. Rescheduling an exam less than one business day prior to your exam appointment is subject to a forfeited exam fee. </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471887700"/>
                  </a:ext>
                </a:extLst>
              </a:tr>
            </a:tbl>
          </a:graphicData>
        </a:graphic>
      </p:graphicFrame>
      <p:sp>
        <p:nvSpPr>
          <p:cNvPr id="5" name="Title 1"/>
          <p:cNvSpPr txBox="1">
            <a:spLocks/>
          </p:cNvSpPr>
          <p:nvPr/>
        </p:nvSpPr>
        <p:spPr bwMode="auto">
          <a:xfrm>
            <a:off x="237067" y="470957"/>
            <a:ext cx="6172200" cy="603496"/>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l" rtl="0" eaLnBrk="1" fontAlgn="base" hangingPunct="1">
              <a:lnSpc>
                <a:spcPct val="90000"/>
              </a:lnSpc>
              <a:spcBef>
                <a:spcPct val="0"/>
              </a:spcBef>
              <a:spcAft>
                <a:spcPct val="0"/>
              </a:spcAft>
              <a:defRPr sz="1800">
                <a:solidFill>
                  <a:srgbClr val="0068AC"/>
                </a:solidFill>
                <a:latin typeface="+mj-lt"/>
                <a:ea typeface="ＭＳ Ｐゴシック" charset="0"/>
                <a:cs typeface="Franklin Gothic Medium"/>
              </a:defRPr>
            </a:lvl1pPr>
            <a:lvl2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2pPr>
            <a:lvl3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3pPr>
            <a:lvl4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4pPr>
            <a:lvl5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5pPr>
            <a:lvl6pPr marL="257175" algn="l" rtl="0" eaLnBrk="1" fontAlgn="base" hangingPunct="1">
              <a:lnSpc>
                <a:spcPct val="90000"/>
              </a:lnSpc>
              <a:spcBef>
                <a:spcPct val="0"/>
              </a:spcBef>
              <a:spcAft>
                <a:spcPct val="0"/>
              </a:spcAft>
              <a:defRPr sz="1350">
                <a:solidFill>
                  <a:srgbClr val="0099CC"/>
                </a:solidFill>
                <a:latin typeface="Arial" charset="0"/>
              </a:defRPr>
            </a:lvl6pPr>
            <a:lvl7pPr marL="514350" algn="l" rtl="0" eaLnBrk="1" fontAlgn="base" hangingPunct="1">
              <a:lnSpc>
                <a:spcPct val="90000"/>
              </a:lnSpc>
              <a:spcBef>
                <a:spcPct val="0"/>
              </a:spcBef>
              <a:spcAft>
                <a:spcPct val="0"/>
              </a:spcAft>
              <a:defRPr sz="1350">
                <a:solidFill>
                  <a:srgbClr val="0099CC"/>
                </a:solidFill>
                <a:latin typeface="Arial" charset="0"/>
              </a:defRPr>
            </a:lvl7pPr>
            <a:lvl8pPr marL="771525" algn="l" rtl="0" eaLnBrk="1" fontAlgn="base" hangingPunct="1">
              <a:lnSpc>
                <a:spcPct val="90000"/>
              </a:lnSpc>
              <a:spcBef>
                <a:spcPct val="0"/>
              </a:spcBef>
              <a:spcAft>
                <a:spcPct val="0"/>
              </a:spcAft>
              <a:defRPr sz="1350">
                <a:solidFill>
                  <a:srgbClr val="0099CC"/>
                </a:solidFill>
                <a:latin typeface="Arial" charset="0"/>
              </a:defRPr>
            </a:lvl8pPr>
            <a:lvl9pPr marL="1028700" algn="l" rtl="0" eaLnBrk="1" fontAlgn="base" hangingPunct="1">
              <a:lnSpc>
                <a:spcPct val="90000"/>
              </a:lnSpc>
              <a:spcBef>
                <a:spcPct val="0"/>
              </a:spcBef>
              <a:spcAft>
                <a:spcPct val="0"/>
              </a:spcAft>
              <a:defRPr sz="1350">
                <a:solidFill>
                  <a:srgbClr val="0099CC"/>
                </a:solidFill>
                <a:latin typeface="Arial" charset="0"/>
              </a:defRPr>
            </a:lvl9pPr>
          </a:lstStyle>
          <a:p>
            <a:r>
              <a:rPr lang="en-US" sz="1200" b="1" kern="0" dirty="0">
                <a:solidFill>
                  <a:schemeClr val="bg1">
                    <a:lumMod val="50000"/>
                  </a:schemeClr>
                </a:solidFill>
              </a:rPr>
              <a:t>APICS Certification and Endorsement Comparison Chart</a:t>
            </a:r>
          </a:p>
        </p:txBody>
      </p:sp>
      <p:pic>
        <p:nvPicPr>
          <p:cNvPr id="7" name="Picture 4" descr="logo-full"/>
          <p:cNvPicPr>
            <a:picLocks noChangeAspect="1" noChangeArrowheads="1"/>
          </p:cNvPicPr>
          <p:nvPr/>
        </p:nvPicPr>
        <p:blipFill>
          <a:blip r:embed="rId3" cstate="print"/>
          <a:srcRect/>
          <a:stretch>
            <a:fillRect/>
          </a:stretch>
        </p:blipFill>
        <p:spPr bwMode="auto">
          <a:xfrm>
            <a:off x="6941947" y="235990"/>
            <a:ext cx="1677797" cy="549123"/>
          </a:xfrm>
          <a:prstGeom prst="rect">
            <a:avLst/>
          </a:prstGeom>
          <a:noFill/>
          <a:ln w="9525">
            <a:noFill/>
            <a:miter lim="800000"/>
            <a:headEnd/>
            <a:tailEnd/>
          </a:ln>
        </p:spPr>
      </p:pic>
    </p:spTree>
    <p:extLst>
      <p:ext uri="{BB962C8B-B14F-4D97-AF65-F5344CB8AC3E}">
        <p14:creationId xmlns="" xmlns:p14="http://schemas.microsoft.com/office/powerpoint/2010/main" val="10159698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6308" y="57681"/>
            <a:ext cx="1783292" cy="846212"/>
          </a:xfrm>
          <a:prstGeom prst="rect">
            <a:avLst/>
          </a:prstGeom>
        </p:spPr>
      </p:pic>
      <p:graphicFrame>
        <p:nvGraphicFramePr>
          <p:cNvPr id="10" name="Content Placeholder 3"/>
          <p:cNvGraphicFramePr>
            <a:graphicFrameLocks/>
          </p:cNvGraphicFramePr>
          <p:nvPr>
            <p:extLst>
              <p:ext uri="{D42A27DB-BD31-4B8C-83A1-F6EECF244321}">
                <p14:modId xmlns="" xmlns:p14="http://schemas.microsoft.com/office/powerpoint/2010/main" val="4011094030"/>
              </p:ext>
            </p:extLst>
          </p:nvPr>
        </p:nvGraphicFramePr>
        <p:xfrm>
          <a:off x="237065" y="1145738"/>
          <a:ext cx="8723374" cy="3570290"/>
        </p:xfrm>
        <a:graphic>
          <a:graphicData uri="http://schemas.openxmlformats.org/drawingml/2006/table">
            <a:tbl>
              <a:tblPr firstRow="1" bandRow="1">
                <a:tableStyleId>{5C22544A-7EE6-4342-B048-85BDC9FD1C3A}</a:tableStyleId>
              </a:tblPr>
              <a:tblGrid>
                <a:gridCol w="1386462">
                  <a:extLst>
                    <a:ext uri="{9D8B030D-6E8A-4147-A177-3AD203B41FA5}">
                      <a16:colId xmlns="" xmlns:a16="http://schemas.microsoft.com/office/drawing/2014/main" val="20000"/>
                    </a:ext>
                  </a:extLst>
                </a:gridCol>
                <a:gridCol w="1912775">
                  <a:extLst>
                    <a:ext uri="{9D8B030D-6E8A-4147-A177-3AD203B41FA5}">
                      <a16:colId xmlns="" xmlns:a16="http://schemas.microsoft.com/office/drawing/2014/main" val="20001"/>
                    </a:ext>
                  </a:extLst>
                </a:gridCol>
                <a:gridCol w="1959429">
                  <a:extLst>
                    <a:ext uri="{9D8B030D-6E8A-4147-A177-3AD203B41FA5}">
                      <a16:colId xmlns="" xmlns:a16="http://schemas.microsoft.com/office/drawing/2014/main" val="20002"/>
                    </a:ext>
                  </a:extLst>
                </a:gridCol>
                <a:gridCol w="1940767">
                  <a:extLst>
                    <a:ext uri="{9D8B030D-6E8A-4147-A177-3AD203B41FA5}">
                      <a16:colId xmlns="" xmlns:a16="http://schemas.microsoft.com/office/drawing/2014/main" val="2861152508"/>
                    </a:ext>
                  </a:extLst>
                </a:gridCol>
                <a:gridCol w="1523941">
                  <a:extLst>
                    <a:ext uri="{9D8B030D-6E8A-4147-A177-3AD203B41FA5}">
                      <a16:colId xmlns="" xmlns:a16="http://schemas.microsoft.com/office/drawing/2014/main" val="20003"/>
                    </a:ext>
                  </a:extLst>
                </a:gridCol>
              </a:tblGrid>
              <a:tr h="126397">
                <a:tc>
                  <a:txBody>
                    <a:bodyPr/>
                    <a:lstStyle/>
                    <a:p>
                      <a:r>
                        <a:rPr lang="en-US" sz="1100" dirty="0"/>
                        <a:t>Designation Name</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C529B"/>
                    </a:solidFill>
                  </a:tcPr>
                </a:tc>
                <a:tc>
                  <a:txBody>
                    <a:bodyPr/>
                    <a:lstStyle/>
                    <a:p>
                      <a:pPr algn="l"/>
                      <a:r>
                        <a:rPr lang="en-US" sz="1200" dirty="0">
                          <a:latin typeface="+mn-lt"/>
                        </a:rPr>
                        <a:t>CPIM</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A7816"/>
                    </a:solidFill>
                  </a:tcPr>
                </a:tc>
                <a:tc>
                  <a:txBody>
                    <a:bodyPr/>
                    <a:lstStyle/>
                    <a:p>
                      <a:pPr algn="l"/>
                      <a:r>
                        <a:rPr lang="en-US" sz="1200" dirty="0"/>
                        <a:t>CSCP</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solidFill>
                  </a:tcPr>
                </a:tc>
                <a:tc>
                  <a:txBody>
                    <a:bodyPr/>
                    <a:lstStyle/>
                    <a:p>
                      <a:pPr algn="l"/>
                      <a:r>
                        <a:rPr lang="en-US" sz="1200" dirty="0"/>
                        <a:t>CLTD</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92F92"/>
                    </a:solidFill>
                  </a:tcPr>
                </a:tc>
                <a:tc>
                  <a:txBody>
                    <a:bodyPr/>
                    <a:lstStyle/>
                    <a:p>
                      <a:pPr algn="l"/>
                      <a:r>
                        <a:rPr lang="en-US" sz="1200" dirty="0"/>
                        <a:t>SCOR-P</a:t>
                      </a:r>
                    </a:p>
                  </a:txBody>
                  <a:tcPr marL="51435" marR="51435" marT="25718" marB="25718">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223995">
                <a:tc>
                  <a:txBody>
                    <a:bodyPr/>
                    <a:lstStyle/>
                    <a:p>
                      <a:r>
                        <a:rPr lang="en-US" sz="800" b="1" dirty="0">
                          <a:solidFill>
                            <a:schemeClr val="bg2">
                              <a:lumMod val="10000"/>
                            </a:schemeClr>
                          </a:solidFill>
                        </a:rPr>
                        <a:t>Maintenance required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r>
                        <a:rPr lang="en-US" sz="800" dirty="0">
                          <a:solidFill>
                            <a:schemeClr val="bg2">
                              <a:lumMod val="10000"/>
                            </a:schemeClr>
                          </a:solidFill>
                        </a:rPr>
                        <a:t>Yes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r>
                        <a:rPr lang="en-US" sz="800" dirty="0">
                          <a:solidFill>
                            <a:schemeClr val="bg2">
                              <a:lumMod val="10000"/>
                            </a:schemeClr>
                          </a:solidFill>
                        </a:rPr>
                        <a:t>Yes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r>
                        <a:rPr lang="en-US" sz="800" dirty="0">
                          <a:solidFill>
                            <a:schemeClr val="bg2">
                              <a:lumMod val="10000"/>
                            </a:schemeClr>
                          </a:solidFill>
                        </a:rPr>
                        <a:t>Yes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r>
                        <a:rPr lang="en-US" sz="800" dirty="0">
                          <a:solidFill>
                            <a:schemeClr val="bg2">
                              <a:lumMod val="10000"/>
                            </a:schemeClr>
                          </a:solidFill>
                        </a:rPr>
                        <a:t>No</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223995">
                <a:tc>
                  <a:txBody>
                    <a:bodyPr/>
                    <a:lstStyle/>
                    <a:p>
                      <a:r>
                        <a:rPr lang="en-US" sz="800" b="1" dirty="0">
                          <a:solidFill>
                            <a:schemeClr val="bg2">
                              <a:lumMod val="10000"/>
                            </a:schemeClr>
                          </a:solidFill>
                        </a:rPr>
                        <a:t>Maintenance requirements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9E0EB"/>
                    </a:solidFill>
                  </a:tcPr>
                </a:tc>
                <a:tc>
                  <a:txBody>
                    <a:bodyPr/>
                    <a:lstStyle/>
                    <a:p>
                      <a:r>
                        <a:rPr lang="en-US" sz="800" dirty="0">
                          <a:solidFill>
                            <a:schemeClr val="bg2">
                              <a:lumMod val="10000"/>
                            </a:schemeClr>
                          </a:solidFill>
                        </a:rPr>
                        <a:t>Candidates are required to maintain their certification every five years and must earn a total of 75 professional development points. The cycle starts the month the candidate becomes certified.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1E6"/>
                    </a:solidFill>
                  </a:tcPr>
                </a:tc>
                <a:tc>
                  <a:txBody>
                    <a:bodyPr/>
                    <a:lstStyle/>
                    <a:p>
                      <a:r>
                        <a:rPr lang="en-US" sz="800" dirty="0">
                          <a:solidFill>
                            <a:schemeClr val="bg2">
                              <a:lumMod val="10000"/>
                            </a:schemeClr>
                          </a:solidFill>
                        </a:rPr>
                        <a:t>Candidates are required to maintain their certification every five years and must earn a total of 75 professional development points. The cycle starts the month the candidate becomes certified.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BE9E3"/>
                    </a:solidFill>
                  </a:tcPr>
                </a:tc>
                <a:tc>
                  <a:txBody>
                    <a:bodyPr/>
                    <a:lstStyle/>
                    <a:p>
                      <a:r>
                        <a:rPr lang="en-US" sz="800" dirty="0">
                          <a:solidFill>
                            <a:schemeClr val="bg2">
                              <a:lumMod val="10000"/>
                            </a:schemeClr>
                          </a:solidFill>
                        </a:rPr>
                        <a:t>Candidates are required to maintain their certification every five years and must earn a total of 75 professional development points. The cycle starts the month the candidate becomes certified.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r>
                        <a:rPr lang="en-US" sz="800" dirty="0">
                          <a:solidFill>
                            <a:schemeClr val="bg2">
                              <a:lumMod val="10000"/>
                            </a:schemeClr>
                          </a:solidFill>
                        </a:rPr>
                        <a:t>N/A</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223995">
                <a:tc>
                  <a:txBody>
                    <a:bodyPr/>
                    <a:lstStyle/>
                    <a:p>
                      <a:r>
                        <a:rPr lang="en-US" sz="800" b="1" dirty="0">
                          <a:solidFill>
                            <a:schemeClr val="bg2">
                              <a:lumMod val="10000"/>
                            </a:schemeClr>
                          </a:solidFill>
                        </a:rPr>
                        <a:t>Maintenance points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r>
                        <a:rPr lang="en-US" sz="800" kern="1200" baseline="0" dirty="0">
                          <a:solidFill>
                            <a:schemeClr val="bg2">
                              <a:lumMod val="10000"/>
                            </a:schemeClr>
                          </a:solidFill>
                          <a:latin typeface="+mn-lt"/>
                          <a:ea typeface="+mn-ea"/>
                          <a:cs typeface="+mn-cs"/>
                        </a:rPr>
                        <a:t>Candidates who hold multiple APICS Certifications (CPIM, CSCP, CLTD) may apply earned points to all of the designations that they hold when submitting their maintenance applications.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r>
                        <a:rPr lang="en-US" sz="800" kern="1200" baseline="0" dirty="0">
                          <a:solidFill>
                            <a:schemeClr val="bg2">
                              <a:lumMod val="10000"/>
                            </a:schemeClr>
                          </a:solidFill>
                          <a:latin typeface="+mn-lt"/>
                          <a:ea typeface="+mn-ea"/>
                          <a:cs typeface="+mn-cs"/>
                        </a:rPr>
                        <a:t>Candidates who hold multiple APICS Certifications (CPIM, CSCP, CLTD) may apply earned points to all of the designations that they hold when submitting their maintenance applications.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r>
                        <a:rPr lang="en-US" sz="800" kern="1200" baseline="0" dirty="0">
                          <a:solidFill>
                            <a:schemeClr val="bg2">
                              <a:lumMod val="10000"/>
                            </a:schemeClr>
                          </a:solidFill>
                          <a:latin typeface="+mn-lt"/>
                          <a:ea typeface="+mn-ea"/>
                          <a:cs typeface="+mn-cs"/>
                        </a:rPr>
                        <a:t>Candidates who hold multiple APICS Certifications (CPIM, CSCP, CLTD) may apply earned points to all of the designations that they hold when submitting their maintenance applications.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r>
                        <a:rPr lang="en-US" sz="800" dirty="0">
                          <a:solidFill>
                            <a:schemeClr val="bg2">
                              <a:lumMod val="10000"/>
                            </a:schemeClr>
                          </a:solidFill>
                        </a:rPr>
                        <a:t>N/A</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223995">
                <a:tc>
                  <a:txBody>
                    <a:bodyPr/>
                    <a:lstStyle/>
                    <a:p>
                      <a:r>
                        <a:rPr lang="en-US" sz="800" b="1" dirty="0">
                          <a:solidFill>
                            <a:schemeClr val="bg2">
                              <a:lumMod val="10000"/>
                            </a:schemeClr>
                          </a:solidFill>
                        </a:rPr>
                        <a:t>Certification</a:t>
                      </a:r>
                      <a:r>
                        <a:rPr lang="en-US" sz="800" b="1" baseline="0" dirty="0">
                          <a:solidFill>
                            <a:schemeClr val="bg2">
                              <a:lumMod val="10000"/>
                            </a:schemeClr>
                          </a:solidFill>
                        </a:rPr>
                        <a:t> suspension</a:t>
                      </a:r>
                      <a:endParaRPr lang="en-US" sz="800" b="1"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9E0EB"/>
                    </a:solidFill>
                  </a:tcPr>
                </a:tc>
                <a:tc>
                  <a:txBody>
                    <a:bodyPr/>
                    <a:lstStyle/>
                    <a:p>
                      <a:r>
                        <a:rPr lang="en-US" sz="800" dirty="0">
                          <a:solidFill>
                            <a:schemeClr val="bg2">
                              <a:lumMod val="10000"/>
                            </a:schemeClr>
                          </a:solidFill>
                        </a:rPr>
                        <a:t>If a candidate does not</a:t>
                      </a:r>
                      <a:r>
                        <a:rPr lang="en-US" sz="800" baseline="0" dirty="0">
                          <a:solidFill>
                            <a:schemeClr val="bg2">
                              <a:lumMod val="10000"/>
                            </a:schemeClr>
                          </a:solidFill>
                        </a:rPr>
                        <a:t> maintain their certification within five years, their credentials will be suspended. With each additional year their certification is suspended, they will be required to submit additional professional development points to reinstate their certification.</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1E6"/>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If a candidate does not</a:t>
                      </a:r>
                      <a:r>
                        <a:rPr lang="en-US" sz="800" baseline="0" dirty="0">
                          <a:solidFill>
                            <a:schemeClr val="bg2">
                              <a:lumMod val="10000"/>
                            </a:schemeClr>
                          </a:solidFill>
                        </a:rPr>
                        <a:t> maintain their certification within five years, their credentials will be suspended. With each additional year their certification is suspended, they will be required to submit additional professional development points to reinstate their certification.</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BE9E3"/>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If a candidate does not</a:t>
                      </a:r>
                      <a:r>
                        <a:rPr lang="en-US" sz="800" baseline="0" dirty="0">
                          <a:solidFill>
                            <a:schemeClr val="bg2">
                              <a:lumMod val="10000"/>
                            </a:schemeClr>
                          </a:solidFill>
                        </a:rPr>
                        <a:t> maintain their certification within five years, their credentials will be suspended. With each additional year their certification is suspended, they will be required to submit additional professional development points to reinstate their certification.</a:t>
                      </a:r>
                      <a:endParaRPr lang="en-US" sz="800"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r>
                        <a:rPr lang="en-US" sz="800" dirty="0">
                          <a:solidFill>
                            <a:schemeClr val="bg2">
                              <a:lumMod val="10000"/>
                            </a:schemeClr>
                          </a:solidFill>
                        </a:rPr>
                        <a:t>N/A</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223995">
                <a:tc>
                  <a:txBody>
                    <a:bodyPr/>
                    <a:lstStyle/>
                    <a:p>
                      <a:r>
                        <a:rPr lang="en-US" sz="800" b="1" dirty="0">
                          <a:solidFill>
                            <a:schemeClr val="bg2">
                              <a:lumMod val="10000"/>
                            </a:schemeClr>
                          </a:solidFill>
                        </a:rPr>
                        <a:t>Maintenance application fees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CCADD"/>
                    </a:solidFill>
                  </a:tcPr>
                </a:tc>
                <a:tc>
                  <a:txBody>
                    <a:bodyPr/>
                    <a:lstStyle/>
                    <a:p>
                      <a:pPr marL="58738" indent="-58738">
                        <a:buFont typeface="Wingdings" panose="05000000000000000000" pitchFamily="2" charset="2"/>
                        <a:buChar char="§"/>
                      </a:pPr>
                      <a:r>
                        <a:rPr lang="en-US" sz="800" dirty="0">
                          <a:solidFill>
                            <a:schemeClr val="bg2">
                              <a:lumMod val="10000"/>
                            </a:schemeClr>
                          </a:solidFill>
                        </a:rPr>
                        <a:t>APICS PLUS member $75 USD</a:t>
                      </a:r>
                    </a:p>
                    <a:p>
                      <a:pPr marL="58738" indent="-58738">
                        <a:buFont typeface="Wingdings" panose="05000000000000000000" pitchFamily="2" charset="2"/>
                        <a:buChar char="§"/>
                      </a:pPr>
                      <a:r>
                        <a:rPr lang="en-US" sz="800" dirty="0">
                          <a:solidFill>
                            <a:schemeClr val="bg2">
                              <a:lumMod val="10000"/>
                            </a:schemeClr>
                          </a:solidFill>
                        </a:rPr>
                        <a:t>APICS CORE member $75</a:t>
                      </a:r>
                      <a:r>
                        <a:rPr lang="en-US" sz="800" baseline="0" dirty="0">
                          <a:solidFill>
                            <a:schemeClr val="bg2">
                              <a:lumMod val="10000"/>
                            </a:schemeClr>
                          </a:solidFill>
                        </a:rPr>
                        <a:t> USD</a:t>
                      </a:r>
                      <a:endParaRPr lang="en-US" sz="800" dirty="0">
                        <a:solidFill>
                          <a:schemeClr val="bg2">
                            <a:lumMod val="10000"/>
                          </a:schemeClr>
                        </a:solidFill>
                      </a:endParaRPr>
                    </a:p>
                    <a:p>
                      <a:pPr marL="58738" indent="-58738">
                        <a:buFont typeface="Wingdings" panose="05000000000000000000" pitchFamily="2" charset="2"/>
                        <a:buChar char="§"/>
                      </a:pPr>
                      <a:r>
                        <a:rPr lang="en-US" sz="800" dirty="0">
                          <a:solidFill>
                            <a:schemeClr val="bg2">
                              <a:lumMod val="10000"/>
                            </a:schemeClr>
                          </a:solidFill>
                        </a:rPr>
                        <a:t>Nonmember $150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E8D4"/>
                    </a:solidFill>
                  </a:tcPr>
                </a:tc>
                <a:tc>
                  <a:txBody>
                    <a:bodyPr/>
                    <a:lstStyle/>
                    <a:p>
                      <a:pPr marL="58738" indent="-58738" algn="l" defTabSz="514350" rtl="0" eaLnBrk="1" latinLnBrk="0" hangingPunct="1">
                        <a:buFont typeface="Wingdings" panose="05000000000000000000" pitchFamily="2" charset="2"/>
                        <a:buChar char="§"/>
                      </a:pPr>
                      <a:r>
                        <a:rPr lang="en-US" sz="800" kern="1200" dirty="0">
                          <a:solidFill>
                            <a:schemeClr val="bg2">
                              <a:lumMod val="10000"/>
                            </a:schemeClr>
                          </a:solidFill>
                          <a:latin typeface="+mn-lt"/>
                          <a:ea typeface="+mn-ea"/>
                          <a:cs typeface="+mn-cs"/>
                        </a:rPr>
                        <a:t>APICS PLUS member $75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dirty="0">
                          <a:solidFill>
                            <a:schemeClr val="bg2">
                              <a:lumMod val="10000"/>
                            </a:schemeClr>
                          </a:solidFill>
                        </a:rPr>
                        <a:t>APICS CORE member $75</a:t>
                      </a:r>
                      <a:r>
                        <a:rPr lang="en-US" sz="800" baseline="0" dirty="0">
                          <a:solidFill>
                            <a:schemeClr val="bg2">
                              <a:lumMod val="10000"/>
                            </a:schemeClr>
                          </a:solidFill>
                        </a:rPr>
                        <a:t> USD</a:t>
                      </a:r>
                      <a:endParaRPr lang="en-US" sz="800" dirty="0">
                        <a:solidFill>
                          <a:schemeClr val="bg2">
                            <a:lumMod val="10000"/>
                          </a:schemeClr>
                        </a:solidFill>
                      </a:endParaRPr>
                    </a:p>
                    <a:p>
                      <a:pPr marL="58738" indent="-58738" algn="l" defTabSz="514350" rtl="0" eaLnBrk="1" latinLnBrk="0" hangingPunct="1">
                        <a:buFont typeface="Wingdings" panose="05000000000000000000" pitchFamily="2" charset="2"/>
                        <a:buChar char="§"/>
                      </a:pPr>
                      <a:r>
                        <a:rPr lang="en-US" sz="800" kern="1200" dirty="0">
                          <a:solidFill>
                            <a:schemeClr val="bg2">
                              <a:lumMod val="10000"/>
                            </a:schemeClr>
                          </a:solidFill>
                          <a:latin typeface="+mn-lt"/>
                          <a:ea typeface="+mn-ea"/>
                          <a:cs typeface="+mn-cs"/>
                        </a:rPr>
                        <a:t>Nonmember $150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AD0"/>
                    </a:solidFill>
                  </a:tcPr>
                </a:tc>
                <a:tc>
                  <a:txBody>
                    <a:bodyPr/>
                    <a:lstStyle/>
                    <a:p>
                      <a:pPr marL="58738" indent="-58738" algn="l" defTabSz="514350" rtl="0" eaLnBrk="1" latinLnBrk="0" hangingPunct="1">
                        <a:buFont typeface="Wingdings" panose="05000000000000000000" pitchFamily="2" charset="2"/>
                        <a:buChar char="§"/>
                      </a:pPr>
                      <a:r>
                        <a:rPr lang="en-US" sz="800" kern="1200" dirty="0">
                          <a:solidFill>
                            <a:schemeClr val="bg2">
                              <a:lumMod val="10000"/>
                            </a:schemeClr>
                          </a:solidFill>
                          <a:latin typeface="+mn-lt"/>
                          <a:ea typeface="+mn-ea"/>
                          <a:cs typeface="+mn-cs"/>
                        </a:rPr>
                        <a:t>APICS PLUS member $75 USD</a:t>
                      </a:r>
                    </a:p>
                    <a:p>
                      <a:pPr marL="58738" marR="0" indent="-58738" algn="l" defTabSz="51435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dirty="0">
                          <a:solidFill>
                            <a:schemeClr val="bg2">
                              <a:lumMod val="10000"/>
                            </a:schemeClr>
                          </a:solidFill>
                        </a:rPr>
                        <a:t>APICS CORE member $75</a:t>
                      </a:r>
                      <a:r>
                        <a:rPr lang="en-US" sz="800" baseline="0" dirty="0">
                          <a:solidFill>
                            <a:schemeClr val="bg2">
                              <a:lumMod val="10000"/>
                            </a:schemeClr>
                          </a:solidFill>
                        </a:rPr>
                        <a:t> USD</a:t>
                      </a:r>
                      <a:endParaRPr lang="en-US" sz="800" dirty="0">
                        <a:solidFill>
                          <a:schemeClr val="bg2">
                            <a:lumMod val="10000"/>
                          </a:schemeClr>
                        </a:solidFill>
                      </a:endParaRPr>
                    </a:p>
                    <a:p>
                      <a:pPr marL="58738" indent="-58738" algn="l" defTabSz="514350" rtl="0" eaLnBrk="1" latinLnBrk="0" hangingPunct="1">
                        <a:buFont typeface="Wingdings" panose="05000000000000000000" pitchFamily="2" charset="2"/>
                        <a:buChar char="§"/>
                      </a:pPr>
                      <a:r>
                        <a:rPr lang="en-US" sz="800" kern="1200" dirty="0">
                          <a:solidFill>
                            <a:schemeClr val="bg2">
                              <a:lumMod val="10000"/>
                            </a:schemeClr>
                          </a:solidFill>
                          <a:latin typeface="+mn-lt"/>
                          <a:ea typeface="+mn-ea"/>
                          <a:cs typeface="+mn-cs"/>
                        </a:rPr>
                        <a:t>Nonmember $150 USD</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50196"/>
                      </a:srgbClr>
                    </a:solidFill>
                  </a:tcPr>
                </a:tc>
                <a:tc>
                  <a:txBody>
                    <a:bodyPr/>
                    <a:lstStyle/>
                    <a:p>
                      <a:r>
                        <a:rPr lang="en-US" sz="800" dirty="0">
                          <a:solidFill>
                            <a:schemeClr val="bg2">
                              <a:lumMod val="10000"/>
                            </a:schemeClr>
                          </a:solidFill>
                        </a:rPr>
                        <a:t>N/A</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r h="223995">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bg2">
                              <a:lumMod val="10000"/>
                            </a:schemeClr>
                          </a:solidFill>
                        </a:rPr>
                        <a:t>Credential</a:t>
                      </a:r>
                      <a:r>
                        <a:rPr lang="en-US" sz="800" b="1" baseline="0" dirty="0">
                          <a:solidFill>
                            <a:schemeClr val="bg2">
                              <a:lumMod val="10000"/>
                            </a:schemeClr>
                          </a:solidFill>
                        </a:rPr>
                        <a:t> Verification</a:t>
                      </a:r>
                      <a:endParaRPr lang="en-US" sz="800" b="1" dirty="0">
                        <a:solidFill>
                          <a:schemeClr val="bg2">
                            <a:lumMod val="10000"/>
                          </a:schemeClr>
                        </a:solidFill>
                      </a:endParaRP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9E0EB"/>
                    </a:solidFill>
                  </a:tcPr>
                </a:tc>
                <a:tc>
                  <a:txBody>
                    <a:bodyPr/>
                    <a:lstStyle/>
                    <a:p>
                      <a:pPr marL="0" indent="0">
                        <a:buFont typeface="Arial" panose="020B0604020202020204" pitchFamily="34" charset="0"/>
                        <a:buNone/>
                      </a:pPr>
                      <a:r>
                        <a:rPr lang="en-US" sz="800" dirty="0">
                          <a:solidFill>
                            <a:schemeClr val="bg2">
                              <a:lumMod val="10000"/>
                            </a:schemeClr>
                          </a:solidFill>
                        </a:rPr>
                        <a:t>Yes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1E6"/>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Yes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BE9E3"/>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Yes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2F92">
                        <a:alpha val="25098"/>
                      </a:srgbClr>
                    </a:solidFill>
                  </a:tcPr>
                </a:tc>
                <a:tc>
                  <a:txBody>
                    <a:bodyPr/>
                    <a:lstStyle/>
                    <a:p>
                      <a:pPr marL="0" marR="0" indent="0" algn="l" defTabSz="514350" rtl="0" eaLnBrk="1" fontAlgn="auto" latinLnBrk="0" hangingPunct="1">
                        <a:lnSpc>
                          <a:spcPct val="100000"/>
                        </a:lnSpc>
                        <a:spcBef>
                          <a:spcPts val="0"/>
                        </a:spcBef>
                        <a:spcAft>
                          <a:spcPts val="0"/>
                        </a:spcAft>
                        <a:buClrTx/>
                        <a:buSzTx/>
                        <a:buFontTx/>
                        <a:buNone/>
                        <a:tabLst/>
                        <a:defRPr/>
                      </a:pPr>
                      <a:r>
                        <a:rPr lang="en-US" sz="800" dirty="0">
                          <a:solidFill>
                            <a:schemeClr val="bg2">
                              <a:lumMod val="10000"/>
                            </a:schemeClr>
                          </a:solidFill>
                        </a:rPr>
                        <a:t>Yes</a:t>
                      </a:r>
                    </a:p>
                  </a:txBody>
                  <a:tcPr marL="51435" marR="51435" marT="25718" marB="2571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6"/>
                  </a:ext>
                </a:extLst>
              </a:tr>
            </a:tbl>
          </a:graphicData>
        </a:graphic>
      </p:graphicFrame>
      <p:sp>
        <p:nvSpPr>
          <p:cNvPr id="5" name="Title 1"/>
          <p:cNvSpPr txBox="1">
            <a:spLocks/>
          </p:cNvSpPr>
          <p:nvPr/>
        </p:nvSpPr>
        <p:spPr bwMode="auto">
          <a:xfrm>
            <a:off x="237067" y="470957"/>
            <a:ext cx="6172200" cy="603496"/>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l" rtl="0" eaLnBrk="1" fontAlgn="base" hangingPunct="1">
              <a:lnSpc>
                <a:spcPct val="90000"/>
              </a:lnSpc>
              <a:spcBef>
                <a:spcPct val="0"/>
              </a:spcBef>
              <a:spcAft>
                <a:spcPct val="0"/>
              </a:spcAft>
              <a:defRPr sz="1800">
                <a:solidFill>
                  <a:srgbClr val="0068AC"/>
                </a:solidFill>
                <a:latin typeface="+mj-lt"/>
                <a:ea typeface="ＭＳ Ｐゴシック" charset="0"/>
                <a:cs typeface="Franklin Gothic Medium"/>
              </a:defRPr>
            </a:lvl1pPr>
            <a:lvl2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2pPr>
            <a:lvl3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3pPr>
            <a:lvl4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4pPr>
            <a:lvl5pPr algn="l" rtl="0" eaLnBrk="1" fontAlgn="base" hangingPunct="1">
              <a:lnSpc>
                <a:spcPct val="90000"/>
              </a:lnSpc>
              <a:spcBef>
                <a:spcPct val="0"/>
              </a:spcBef>
              <a:spcAft>
                <a:spcPct val="0"/>
              </a:spcAft>
              <a:defRPr sz="1350">
                <a:solidFill>
                  <a:srgbClr val="0099CC"/>
                </a:solidFill>
                <a:latin typeface="Arial" charset="0"/>
                <a:ea typeface="ＭＳ Ｐゴシック" charset="0"/>
                <a:cs typeface="ＭＳ Ｐゴシック" charset="0"/>
              </a:defRPr>
            </a:lvl5pPr>
            <a:lvl6pPr marL="257175" algn="l" rtl="0" eaLnBrk="1" fontAlgn="base" hangingPunct="1">
              <a:lnSpc>
                <a:spcPct val="90000"/>
              </a:lnSpc>
              <a:spcBef>
                <a:spcPct val="0"/>
              </a:spcBef>
              <a:spcAft>
                <a:spcPct val="0"/>
              </a:spcAft>
              <a:defRPr sz="1350">
                <a:solidFill>
                  <a:srgbClr val="0099CC"/>
                </a:solidFill>
                <a:latin typeface="Arial" charset="0"/>
              </a:defRPr>
            </a:lvl6pPr>
            <a:lvl7pPr marL="514350" algn="l" rtl="0" eaLnBrk="1" fontAlgn="base" hangingPunct="1">
              <a:lnSpc>
                <a:spcPct val="90000"/>
              </a:lnSpc>
              <a:spcBef>
                <a:spcPct val="0"/>
              </a:spcBef>
              <a:spcAft>
                <a:spcPct val="0"/>
              </a:spcAft>
              <a:defRPr sz="1350">
                <a:solidFill>
                  <a:srgbClr val="0099CC"/>
                </a:solidFill>
                <a:latin typeface="Arial" charset="0"/>
              </a:defRPr>
            </a:lvl7pPr>
            <a:lvl8pPr marL="771525" algn="l" rtl="0" eaLnBrk="1" fontAlgn="base" hangingPunct="1">
              <a:lnSpc>
                <a:spcPct val="90000"/>
              </a:lnSpc>
              <a:spcBef>
                <a:spcPct val="0"/>
              </a:spcBef>
              <a:spcAft>
                <a:spcPct val="0"/>
              </a:spcAft>
              <a:defRPr sz="1350">
                <a:solidFill>
                  <a:srgbClr val="0099CC"/>
                </a:solidFill>
                <a:latin typeface="Arial" charset="0"/>
              </a:defRPr>
            </a:lvl8pPr>
            <a:lvl9pPr marL="1028700" algn="l" rtl="0" eaLnBrk="1" fontAlgn="base" hangingPunct="1">
              <a:lnSpc>
                <a:spcPct val="90000"/>
              </a:lnSpc>
              <a:spcBef>
                <a:spcPct val="0"/>
              </a:spcBef>
              <a:spcAft>
                <a:spcPct val="0"/>
              </a:spcAft>
              <a:defRPr sz="1350">
                <a:solidFill>
                  <a:srgbClr val="0099CC"/>
                </a:solidFill>
                <a:latin typeface="Arial" charset="0"/>
              </a:defRPr>
            </a:lvl9pPr>
          </a:lstStyle>
          <a:p>
            <a:r>
              <a:rPr lang="en-US" sz="1200" b="1" kern="0" dirty="0">
                <a:solidFill>
                  <a:schemeClr val="bg1">
                    <a:lumMod val="50000"/>
                  </a:schemeClr>
                </a:solidFill>
              </a:rPr>
              <a:t>APICS Certification and Endorsement Comparison Chart</a:t>
            </a:r>
          </a:p>
        </p:txBody>
      </p:sp>
      <p:pic>
        <p:nvPicPr>
          <p:cNvPr id="7" name="Picture 4" descr="logo-full"/>
          <p:cNvPicPr>
            <a:picLocks noChangeAspect="1" noChangeArrowheads="1"/>
          </p:cNvPicPr>
          <p:nvPr/>
        </p:nvPicPr>
        <p:blipFill>
          <a:blip r:embed="rId3" cstate="print"/>
          <a:srcRect/>
          <a:stretch>
            <a:fillRect/>
          </a:stretch>
        </p:blipFill>
        <p:spPr bwMode="auto">
          <a:xfrm>
            <a:off x="6941947" y="235990"/>
            <a:ext cx="1677797" cy="549123"/>
          </a:xfrm>
          <a:prstGeom prst="rect">
            <a:avLst/>
          </a:prstGeom>
          <a:noFill/>
          <a:ln w="9525">
            <a:noFill/>
            <a:miter lim="800000"/>
            <a:headEnd/>
            <a:tailEnd/>
          </a:ln>
        </p:spPr>
      </p:pic>
      <p:sp>
        <p:nvSpPr>
          <p:cNvPr id="8" name="직사각형 7"/>
          <p:cNvSpPr/>
          <p:nvPr/>
        </p:nvSpPr>
        <p:spPr>
          <a:xfrm>
            <a:off x="5683384" y="5121123"/>
            <a:ext cx="3460616" cy="1021883"/>
          </a:xfrm>
          <a:prstGeom prst="rect">
            <a:avLst/>
          </a:prstGeom>
        </p:spPr>
        <p:txBody>
          <a:bodyPr wrap="square">
            <a:spAutoFit/>
          </a:bodyPr>
          <a:lstStyle/>
          <a:p>
            <a:pPr>
              <a:lnSpc>
                <a:spcPct val="150000"/>
              </a:lnSpc>
            </a:pPr>
            <a:r>
              <a:rPr lang="ko-KR" altLang="en-US" sz="1400" b="1" kern="0" dirty="0" smtClean="0">
                <a:solidFill>
                  <a:schemeClr val="bg1">
                    <a:lumMod val="50000"/>
                  </a:schemeClr>
                </a:solidFill>
              </a:rPr>
              <a:t>문의사항</a:t>
            </a:r>
            <a:r>
              <a:rPr lang="en-US" altLang="ko-KR" sz="1400" b="1" kern="0" dirty="0" smtClean="0">
                <a:solidFill>
                  <a:schemeClr val="bg1">
                    <a:lumMod val="50000"/>
                  </a:schemeClr>
                </a:solidFill>
              </a:rPr>
              <a:t>: 02-712-2233, 0505-971-3000</a:t>
            </a:r>
          </a:p>
          <a:p>
            <a:pPr>
              <a:lnSpc>
                <a:spcPct val="150000"/>
              </a:lnSpc>
            </a:pPr>
            <a:r>
              <a:rPr lang="en-US" altLang="ko-KR" sz="1400" b="1" kern="0" dirty="0" smtClean="0">
                <a:solidFill>
                  <a:schemeClr val="bg1">
                    <a:lumMod val="50000"/>
                  </a:schemeClr>
                </a:solidFill>
              </a:rPr>
              <a:t> </a:t>
            </a:r>
            <a:r>
              <a:rPr lang="en-US" altLang="ko-KR" sz="1400" b="1" kern="0" dirty="0" smtClean="0">
                <a:solidFill>
                  <a:schemeClr val="bg1">
                    <a:lumMod val="50000"/>
                  </a:schemeClr>
                </a:solidFill>
              </a:rPr>
              <a:t>                </a:t>
            </a:r>
            <a:r>
              <a:rPr lang="en-US" altLang="ko-KR" sz="1400" b="1" kern="0" dirty="0" smtClean="0">
                <a:solidFill>
                  <a:schemeClr val="bg1">
                    <a:lumMod val="50000"/>
                  </a:schemeClr>
                </a:solidFill>
                <a:hlinkClick r:id="rId4"/>
              </a:rPr>
              <a:t>js.jang@ihime.co.kr</a:t>
            </a:r>
            <a:endParaRPr lang="en-US" altLang="ko-KR" sz="1400" b="1" kern="0" dirty="0" smtClean="0">
              <a:solidFill>
                <a:schemeClr val="bg1">
                  <a:lumMod val="50000"/>
                </a:schemeClr>
              </a:solidFill>
            </a:endParaRPr>
          </a:p>
          <a:p>
            <a:pPr>
              <a:lnSpc>
                <a:spcPct val="150000"/>
              </a:lnSpc>
            </a:pPr>
            <a:r>
              <a:rPr lang="en-US" altLang="ko-KR" sz="1400" b="1" kern="0" dirty="0" smtClean="0">
                <a:solidFill>
                  <a:schemeClr val="bg1">
                    <a:lumMod val="50000"/>
                  </a:schemeClr>
                </a:solidFill>
              </a:rPr>
              <a:t>                 www.ihime.co.kr</a:t>
            </a:r>
            <a:endParaRPr lang="ko-KR" altLang="en-US" sz="1400" dirty="0"/>
          </a:p>
        </p:txBody>
      </p:sp>
    </p:spTree>
    <p:extLst>
      <p:ext uri="{BB962C8B-B14F-4D97-AF65-F5344CB8AC3E}">
        <p14:creationId xmlns="" xmlns:p14="http://schemas.microsoft.com/office/powerpoint/2010/main" val="1492573965"/>
      </p:ext>
    </p:extLst>
  </p:cSld>
  <p:clrMapOvr>
    <a:masterClrMapping/>
  </p:clrMapOvr>
  <p:timing>
    <p:tnLst>
      <p:par>
        <p:cTn id="1" dur="indefinite" restart="never" nodeType="tmRoot"/>
      </p:par>
    </p:tnLst>
  </p:timing>
</p:sld>
</file>

<file path=ppt/theme/theme1.xml><?xml version="1.0" encoding="utf-8"?>
<a:theme xmlns:a="http://schemas.openxmlformats.org/drawingml/2006/main" name="APICS Corporate Presentation September 2013">
  <a:themeElements>
    <a:clrScheme name="Custom 6">
      <a:dk1>
        <a:srgbClr val="0068AC"/>
      </a:dk1>
      <a:lt1>
        <a:srgbClr val="FFFFFF"/>
      </a:lt1>
      <a:dk2>
        <a:srgbClr val="0068AC"/>
      </a:dk2>
      <a:lt2>
        <a:srgbClr val="F2F2F2"/>
      </a:lt2>
      <a:accent1>
        <a:srgbClr val="009DDC"/>
      </a:accent1>
      <a:accent2>
        <a:srgbClr val="492F92"/>
      </a:accent2>
      <a:accent3>
        <a:srgbClr val="F08B1D"/>
      </a:accent3>
      <a:accent4>
        <a:srgbClr val="6A737B"/>
      </a:accent4>
      <a:accent5>
        <a:srgbClr val="A31984"/>
      </a:accent5>
      <a:accent6>
        <a:srgbClr val="E31B23"/>
      </a:accent6>
      <a:hlink>
        <a:srgbClr val="00AE61"/>
      </a:hlink>
      <a:folHlink>
        <a:srgbClr val="FFCF01"/>
      </a:folHlink>
    </a:clrScheme>
    <a:fontScheme name="Custom 1">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APICS Corporate Powerpoint Staff.potx [Read-Only]" id="{950416E6-F610-4EEB-9440-25AAB0E3FD84}" vid="{1824B52A-AD51-4654-8E4A-0FD27078F1D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C934E2C66590449D8297F9F673EA42" ma:contentTypeVersion="0" ma:contentTypeDescription="Create a new document." ma:contentTypeScope="" ma:versionID="4413c1c11387b710538daf95fac6eca8">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EDD273-2505-4EBB-A2D8-A9B07A75EE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9158C743-045C-4BCA-B48E-492F74AF2511}">
  <ds:schemaRef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F08ADB47-AD66-4408-B65B-6728E188AC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APICS Corporate Powerpoint Staff</Template>
  <TotalTime>4773</TotalTime>
  <Words>2317</Words>
  <Application>Microsoft Office PowerPoint</Application>
  <PresentationFormat>화면 슬라이드 쇼(4:3)</PresentationFormat>
  <Paragraphs>241</Paragraphs>
  <Slides>4</Slides>
  <Notes>0</Notes>
  <HiddenSlides>0</HiddenSlides>
  <MMClips>0</MMClips>
  <ScaleCrop>false</ScaleCrop>
  <HeadingPairs>
    <vt:vector size="4" baseType="variant">
      <vt:variant>
        <vt:lpstr>테마</vt:lpstr>
      </vt:variant>
      <vt:variant>
        <vt:i4>1</vt:i4>
      </vt:variant>
      <vt:variant>
        <vt:lpstr>슬라이드 제목</vt:lpstr>
      </vt:variant>
      <vt:variant>
        <vt:i4>4</vt:i4>
      </vt:variant>
    </vt:vector>
  </HeadingPairs>
  <TitlesOfParts>
    <vt:vector size="5" baseType="lpstr">
      <vt:lpstr>APICS Corporate Presentation September 2013</vt:lpstr>
      <vt:lpstr>슬라이드 1</vt:lpstr>
      <vt:lpstr>슬라이드 2</vt:lpstr>
      <vt:lpstr>슬라이드 3</vt:lpstr>
      <vt:lpstr>슬라이드 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Munroe</dc:creator>
  <cp:lastModifiedBy>ihime</cp:lastModifiedBy>
  <cp:revision>134</cp:revision>
  <cp:lastPrinted>2015-04-16T15:09:35Z</cp:lastPrinted>
  <dcterms:created xsi:type="dcterms:W3CDTF">2015-04-15T12:49:32Z</dcterms:created>
  <dcterms:modified xsi:type="dcterms:W3CDTF">2018-01-25T02:28:21Z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ContentType">
    <vt:lpwstr>Document</vt:lpwstr>
  </property>
  <property fmtid="{D5CDD505-2E9C-101B-9397-08002B2CF9AE}" pid="4" name="Thumbnail">
    <vt:lpwstr/>
  </property>
  <property fmtid="{D5CDD505-2E9C-101B-9397-08002B2CF9AE}" pid="5" name="ContentTypeId">
    <vt:lpwstr>0x0101008BC934E2C66590449D8297F9F673EA42</vt:lpwstr>
  </property>
</Properties>
</file>